
<file path=[Content_Types].xml><?xml version="1.0" encoding="utf-8"?>
<Types xmlns="http://schemas.openxmlformats.org/package/2006/content-types">
  <Default Extension="gif" ContentType="image/gif"/>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8"/>
  </p:notesMasterIdLst>
  <p:sldIdLst>
    <p:sldId id="256" r:id="rId2"/>
    <p:sldId id="257" r:id="rId3"/>
    <p:sldId id="258" r:id="rId4"/>
    <p:sldId id="282" r:id="rId5"/>
    <p:sldId id="264" r:id="rId6"/>
    <p:sldId id="277" r:id="rId7"/>
    <p:sldId id="278" r:id="rId8"/>
    <p:sldId id="281" r:id="rId9"/>
    <p:sldId id="269" r:id="rId10"/>
    <p:sldId id="273" r:id="rId11"/>
    <p:sldId id="276" r:id="rId12"/>
    <p:sldId id="275" r:id="rId13"/>
    <p:sldId id="268" r:id="rId14"/>
    <p:sldId id="272" r:id="rId15"/>
    <p:sldId id="270" r:id="rId16"/>
    <p:sldId id="271" r:id="rId17"/>
  </p:sldIdLst>
  <p:sldSz cx="9144000" cy="6858000" type="screen4x3"/>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1pPr>
    <a:lvl2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2pPr>
    <a:lvl3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3pPr>
    <a:lvl4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4pPr>
    <a:lvl5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5pPr>
    <a:lvl6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6pPr>
    <a:lvl7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7pPr>
    <a:lvl8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8pPr>
    <a:lvl9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9pPr>
  </p:defaultTextStyle>
  <p:extLst>
    <p:ext uri="{EFAFB233-063F-42B5-8137-9DF3F51BA10A}">
      <p15:sldGuideLst xmlns:p15="http://schemas.microsoft.com/office/powerpoint/2012/main">
        <p15:guide id="1" orient="horz" pos="2251"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BD9DB"/>
    <a:srgbClr val="FDEDEE"/>
    <a:srgbClr val="9D9D9D"/>
    <a:srgbClr val="FFCDCD"/>
    <a:srgbClr val="FF99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4D6E0"/>
          </a:solidFill>
        </a:fill>
      </a:tcStyle>
    </a:wholeTbl>
    <a:band2H>
      <a:tcTxStyle/>
      <a:tcStyle>
        <a:tcBdr/>
        <a:fill>
          <a:solidFill>
            <a:srgbClr val="EBECF0"/>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EF1D6"/>
          </a:solidFill>
        </a:fill>
      </a:tcStyle>
    </a:wholeTbl>
    <a:band2H>
      <a:tcTxStyle/>
      <a:tcStyle>
        <a:tcBdr/>
        <a:fill>
          <a:solidFill>
            <a:srgbClr val="F7F8EC"/>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AD4D3"/>
          </a:solidFill>
        </a:fill>
      </a:tcStyle>
    </a:wholeTbl>
    <a:band2H>
      <a:tcTxStyle/>
      <a:tcStyle>
        <a:tcBdr/>
        <a:fill>
          <a:solidFill>
            <a:srgbClr val="EDEBEA"/>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in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in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439" autoAdjust="0"/>
    <p:restoredTop sz="92923" autoAdjust="0"/>
  </p:normalViewPr>
  <p:slideViewPr>
    <p:cSldViewPr snapToGrid="0" showGuides="1">
      <p:cViewPr varScale="1">
        <p:scale>
          <a:sx n="59" d="100"/>
          <a:sy n="59" d="100"/>
        </p:scale>
        <p:origin x="1284" y="48"/>
      </p:cViewPr>
      <p:guideLst>
        <p:guide orient="horz" pos="2251"/>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7" name="Shape 107"/>
          <p:cNvSpPr>
            <a:spLocks noGrp="1" noRot="1" noChangeAspect="1"/>
          </p:cNvSpPr>
          <p:nvPr>
            <p:ph type="sldImg"/>
          </p:nvPr>
        </p:nvSpPr>
        <p:spPr>
          <a:xfrm>
            <a:off x="1143000" y="685800"/>
            <a:ext cx="4572000" cy="3429000"/>
          </a:xfrm>
          <a:prstGeom prst="rect">
            <a:avLst/>
          </a:prstGeom>
        </p:spPr>
        <p:txBody>
          <a:bodyPr/>
          <a:lstStyle/>
          <a:p>
            <a:endParaRPr/>
          </a:p>
        </p:txBody>
      </p:sp>
      <p:sp>
        <p:nvSpPr>
          <p:cNvPr id="108" name="Shape 108"/>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defRPr sz="1200">
        <a:latin typeface="+mn-lt"/>
        <a:ea typeface="+mn-ea"/>
        <a:cs typeface="+mn-cs"/>
        <a:sym typeface="Calibri"/>
      </a:defRPr>
    </a:lvl1pPr>
    <a:lvl2pPr indent="228600" defTabSz="457200" latinLnBrk="0">
      <a:defRPr sz="1200">
        <a:latin typeface="+mn-lt"/>
        <a:ea typeface="+mn-ea"/>
        <a:cs typeface="+mn-cs"/>
        <a:sym typeface="Calibri"/>
      </a:defRPr>
    </a:lvl2pPr>
    <a:lvl3pPr indent="457200" defTabSz="457200" latinLnBrk="0">
      <a:defRPr sz="1200">
        <a:latin typeface="+mn-lt"/>
        <a:ea typeface="+mn-ea"/>
        <a:cs typeface="+mn-cs"/>
        <a:sym typeface="Calibri"/>
      </a:defRPr>
    </a:lvl3pPr>
    <a:lvl4pPr indent="685800" defTabSz="457200" latinLnBrk="0">
      <a:defRPr sz="1200">
        <a:latin typeface="+mn-lt"/>
        <a:ea typeface="+mn-ea"/>
        <a:cs typeface="+mn-cs"/>
        <a:sym typeface="Calibri"/>
      </a:defRPr>
    </a:lvl4pPr>
    <a:lvl5pPr indent="914400" defTabSz="457200" latinLnBrk="0">
      <a:defRPr sz="1200">
        <a:latin typeface="+mn-lt"/>
        <a:ea typeface="+mn-ea"/>
        <a:cs typeface="+mn-cs"/>
        <a:sym typeface="Calibri"/>
      </a:defRPr>
    </a:lvl5pPr>
    <a:lvl6pPr indent="1143000" defTabSz="457200" latinLnBrk="0">
      <a:defRPr sz="1200">
        <a:latin typeface="+mn-lt"/>
        <a:ea typeface="+mn-ea"/>
        <a:cs typeface="+mn-cs"/>
        <a:sym typeface="Calibri"/>
      </a:defRPr>
    </a:lvl6pPr>
    <a:lvl7pPr indent="1371600" defTabSz="457200" latinLnBrk="0">
      <a:defRPr sz="1200">
        <a:latin typeface="+mn-lt"/>
        <a:ea typeface="+mn-ea"/>
        <a:cs typeface="+mn-cs"/>
        <a:sym typeface="Calibri"/>
      </a:defRPr>
    </a:lvl7pPr>
    <a:lvl8pPr indent="1600200" defTabSz="457200" latinLnBrk="0">
      <a:defRPr sz="1200">
        <a:latin typeface="+mn-lt"/>
        <a:ea typeface="+mn-ea"/>
        <a:cs typeface="+mn-cs"/>
        <a:sym typeface="Calibri"/>
      </a:defRPr>
    </a:lvl8pPr>
    <a:lvl9pPr indent="1828800" defTabSz="457200" latinLnBrk="0">
      <a:defRPr sz="1200">
        <a:latin typeface="+mn-lt"/>
        <a:ea typeface="+mn-ea"/>
        <a:cs typeface="+mn-cs"/>
        <a:sym typeface="Calibri"/>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cSld name="タイトル スライド">
    <p:spTree>
      <p:nvGrpSpPr>
        <p:cNvPr id="1" name=""/>
        <p:cNvGrpSpPr/>
        <p:nvPr/>
      </p:nvGrpSpPr>
      <p:grpSpPr>
        <a:xfrm>
          <a:off x="0" y="0"/>
          <a:ext cx="0" cy="0"/>
          <a:chOff x="0" y="0"/>
          <a:chExt cx="0" cy="0"/>
        </a:xfrm>
      </p:grpSpPr>
      <p:sp>
        <p:nvSpPr>
          <p:cNvPr id="14" name="タイトルテキスト"/>
          <p:cNvSpPr txBox="1">
            <a:spLocks noGrp="1"/>
          </p:cNvSpPr>
          <p:nvPr>
            <p:ph type="title"/>
          </p:nvPr>
        </p:nvSpPr>
        <p:spPr>
          <a:xfrm>
            <a:off x="457200" y="2667000"/>
            <a:ext cx="7766306" cy="990600"/>
          </a:xfrm>
          <a:prstGeom prst="rect">
            <a:avLst/>
          </a:prstGeom>
        </p:spPr>
        <p:txBody>
          <a:bodyPr anchor="t"/>
          <a:lstStyle>
            <a:lvl1pPr algn="r">
              <a:defRPr>
                <a:solidFill>
                  <a:srgbClr val="000000"/>
                </a:solidFill>
              </a:defRPr>
            </a:lvl1pPr>
          </a:lstStyle>
          <a:p>
            <a:r>
              <a:t>タイトルテキスト</a:t>
            </a:r>
          </a:p>
        </p:txBody>
      </p:sp>
      <p:sp>
        <p:nvSpPr>
          <p:cNvPr id="15" name="本文レベル1…"/>
          <p:cNvSpPr txBox="1">
            <a:spLocks noGrp="1"/>
          </p:cNvSpPr>
          <p:nvPr>
            <p:ph type="body" sz="quarter" idx="1"/>
          </p:nvPr>
        </p:nvSpPr>
        <p:spPr>
          <a:xfrm>
            <a:off x="457200" y="3905250"/>
            <a:ext cx="7766306" cy="533400"/>
          </a:xfrm>
          <a:prstGeom prst="rect">
            <a:avLst/>
          </a:prstGeom>
        </p:spPr>
        <p:txBody>
          <a:bodyPr/>
          <a:lstStyle>
            <a:lvl1pPr marL="0" indent="0" algn="r">
              <a:buClrTx/>
              <a:buSzTx/>
              <a:buFontTx/>
              <a:buNone/>
              <a:defRPr sz="2000">
                <a:solidFill>
                  <a:srgbClr val="464653"/>
                </a:solidFill>
                <a:latin typeface="ヒラギノ明朝 Pro W3"/>
                <a:ea typeface="ヒラギノ明朝 Pro W3"/>
                <a:cs typeface="ヒラギノ明朝 Pro W3"/>
                <a:sym typeface="ヒラギノ明朝 Pro W3"/>
              </a:defRPr>
            </a:lvl1pPr>
            <a:lvl2pPr marL="0" indent="0" algn="r">
              <a:buClrTx/>
              <a:buSzTx/>
              <a:buFontTx/>
              <a:buNone/>
              <a:defRPr sz="2000">
                <a:solidFill>
                  <a:srgbClr val="464653"/>
                </a:solidFill>
                <a:latin typeface="ヒラギノ明朝 Pro W3"/>
                <a:ea typeface="ヒラギノ明朝 Pro W3"/>
                <a:cs typeface="ヒラギノ明朝 Pro W3"/>
                <a:sym typeface="ヒラギノ明朝 Pro W3"/>
              </a:defRPr>
            </a:lvl2pPr>
            <a:lvl3pPr marL="0" indent="0" algn="r">
              <a:buClrTx/>
              <a:buSzTx/>
              <a:buFontTx/>
              <a:buNone/>
              <a:defRPr sz="2000">
                <a:solidFill>
                  <a:srgbClr val="464653"/>
                </a:solidFill>
                <a:latin typeface="ヒラギノ明朝 Pro W3"/>
                <a:ea typeface="ヒラギノ明朝 Pro W3"/>
                <a:cs typeface="ヒラギノ明朝 Pro W3"/>
                <a:sym typeface="ヒラギノ明朝 Pro W3"/>
              </a:defRPr>
            </a:lvl3pPr>
            <a:lvl4pPr marL="0" indent="0" algn="r">
              <a:buClrTx/>
              <a:buSzTx/>
              <a:buFontTx/>
              <a:buNone/>
              <a:defRPr sz="2000">
                <a:solidFill>
                  <a:srgbClr val="464653"/>
                </a:solidFill>
                <a:latin typeface="ヒラギノ明朝 Pro W3"/>
                <a:ea typeface="ヒラギノ明朝 Pro W3"/>
                <a:cs typeface="ヒラギノ明朝 Pro W3"/>
                <a:sym typeface="ヒラギノ明朝 Pro W3"/>
              </a:defRPr>
            </a:lvl4pPr>
            <a:lvl5pPr marL="0" indent="0" algn="r">
              <a:buClrTx/>
              <a:buSzTx/>
              <a:buFontTx/>
              <a:buNone/>
              <a:defRPr sz="2000">
                <a:solidFill>
                  <a:srgbClr val="464653"/>
                </a:solidFill>
                <a:latin typeface="ヒラギノ明朝 Pro W3"/>
                <a:ea typeface="ヒラギノ明朝 Pro W3"/>
                <a:cs typeface="ヒラギノ明朝 Pro W3"/>
                <a:sym typeface="ヒラギノ明朝 Pro W3"/>
              </a:defRPr>
            </a:lvl5pPr>
          </a:lstStyle>
          <a:p>
            <a:r>
              <a:t>本文レベル1</a:t>
            </a:r>
          </a:p>
          <a:p>
            <a:pPr lvl="1"/>
            <a:r>
              <a:t>本文レベル2</a:t>
            </a:r>
          </a:p>
          <a:p>
            <a:pPr lvl="2"/>
            <a:r>
              <a:t>本文レベル3</a:t>
            </a:r>
          </a:p>
          <a:p>
            <a:pPr lvl="3"/>
            <a:r>
              <a:t>本文レベル4</a:t>
            </a:r>
          </a:p>
          <a:p>
            <a:pPr lvl="4"/>
            <a:r>
              <a:t>本文レベル5</a:t>
            </a:r>
          </a:p>
        </p:txBody>
      </p:sp>
      <p:sp>
        <p:nvSpPr>
          <p:cNvPr id="16" name="TextBox 11"/>
          <p:cNvSpPr txBox="1"/>
          <p:nvPr/>
        </p:nvSpPr>
        <p:spPr>
          <a:xfrm>
            <a:off x="8016064" y="6248400"/>
            <a:ext cx="231139" cy="21843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algn="r">
              <a:spcBef>
                <a:spcPts val="600"/>
              </a:spcBef>
              <a:defRPr sz="1000">
                <a:latin typeface="ヒラギノ明朝 Pro W6"/>
                <a:ea typeface="ヒラギノ明朝 Pro W6"/>
                <a:cs typeface="ヒラギノ明朝 Pro W6"/>
                <a:sym typeface="ヒラギノ明朝 Pro W6"/>
              </a:defRPr>
            </a:lvl1pPr>
          </a:lstStyle>
          <a:p>
            <a:r>
              <a:t>　</a:t>
            </a:r>
          </a:p>
        </p:txBody>
      </p:sp>
      <p:sp>
        <p:nvSpPr>
          <p:cNvPr id="17" name="スライド番号"/>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x">
  <p:cSld name="タイトルとコンテンツ">
    <p:spTree>
      <p:nvGrpSpPr>
        <p:cNvPr id="1" name=""/>
        <p:cNvGrpSpPr/>
        <p:nvPr/>
      </p:nvGrpSpPr>
      <p:grpSpPr>
        <a:xfrm>
          <a:off x="0" y="0"/>
          <a:ext cx="0" cy="0"/>
          <a:chOff x="0" y="0"/>
          <a:chExt cx="0" cy="0"/>
        </a:xfrm>
      </p:grpSpPr>
      <p:sp>
        <p:nvSpPr>
          <p:cNvPr id="24" name="タイトルテキスト"/>
          <p:cNvSpPr txBox="1">
            <a:spLocks noGrp="1"/>
          </p:cNvSpPr>
          <p:nvPr>
            <p:ph type="title"/>
          </p:nvPr>
        </p:nvSpPr>
        <p:spPr>
          <a:prstGeom prst="rect">
            <a:avLst/>
          </a:prstGeom>
        </p:spPr>
        <p:txBody>
          <a:bodyPr/>
          <a:lstStyle/>
          <a:p>
            <a:r>
              <a:t>タイトルテキスト</a:t>
            </a:r>
          </a:p>
        </p:txBody>
      </p:sp>
      <p:sp>
        <p:nvSpPr>
          <p:cNvPr id="25" name="本文レベル1…"/>
          <p:cNvSpPr txBox="1">
            <a:spLocks noGrp="1"/>
          </p:cNvSpPr>
          <p:nvPr>
            <p:ph type="body" idx="1"/>
          </p:nvPr>
        </p:nvSpPr>
        <p:spPr>
          <a:prstGeom prst="rect">
            <a:avLst/>
          </a:prstGeom>
        </p:spPr>
        <p:txBody>
          <a:bodyPr/>
          <a:lstStyle/>
          <a:p>
            <a:r>
              <a:t>本文レベル1</a:t>
            </a:r>
          </a:p>
          <a:p>
            <a:pPr lvl="1"/>
            <a:r>
              <a:t>本文レベル2</a:t>
            </a:r>
          </a:p>
          <a:p>
            <a:pPr lvl="2"/>
            <a:r>
              <a:t>本文レベル3</a:t>
            </a:r>
          </a:p>
          <a:p>
            <a:pPr lvl="3"/>
            <a:r>
              <a:t>本文レベル4</a:t>
            </a:r>
          </a:p>
          <a:p>
            <a:pPr lvl="4"/>
            <a:r>
              <a:t>本文レベル5</a:t>
            </a:r>
          </a:p>
        </p:txBody>
      </p:sp>
      <p:sp>
        <p:nvSpPr>
          <p:cNvPr id="26" name="スライド番号"/>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x">
  <p:cSld name="セクション ヘッダー">
    <p:spTree>
      <p:nvGrpSpPr>
        <p:cNvPr id="1" name=""/>
        <p:cNvGrpSpPr/>
        <p:nvPr/>
      </p:nvGrpSpPr>
      <p:grpSpPr>
        <a:xfrm>
          <a:off x="0" y="0"/>
          <a:ext cx="0" cy="0"/>
          <a:chOff x="0" y="0"/>
          <a:chExt cx="0" cy="0"/>
        </a:xfrm>
      </p:grpSpPr>
      <p:sp>
        <p:nvSpPr>
          <p:cNvPr id="33" name="タイトルテキスト"/>
          <p:cNvSpPr txBox="1">
            <a:spLocks noGrp="1"/>
          </p:cNvSpPr>
          <p:nvPr>
            <p:ph type="title"/>
          </p:nvPr>
        </p:nvSpPr>
        <p:spPr>
          <a:xfrm>
            <a:off x="1219200" y="2971800"/>
            <a:ext cx="6858000" cy="1066800"/>
          </a:xfrm>
          <a:prstGeom prst="rect">
            <a:avLst/>
          </a:prstGeom>
        </p:spPr>
        <p:txBody>
          <a:bodyPr anchor="t"/>
          <a:lstStyle>
            <a:lvl1pPr algn="r">
              <a:defRPr>
                <a:solidFill>
                  <a:srgbClr val="DDE9EC"/>
                </a:solidFill>
              </a:defRPr>
            </a:lvl1pPr>
          </a:lstStyle>
          <a:p>
            <a:r>
              <a:t>タイトルテキスト</a:t>
            </a:r>
          </a:p>
        </p:txBody>
      </p:sp>
      <p:sp>
        <p:nvSpPr>
          <p:cNvPr id="34" name="本文レベル1…"/>
          <p:cNvSpPr txBox="1">
            <a:spLocks noGrp="1"/>
          </p:cNvSpPr>
          <p:nvPr>
            <p:ph type="body" sz="quarter" idx="1"/>
          </p:nvPr>
        </p:nvSpPr>
        <p:spPr>
          <a:xfrm>
            <a:off x="1295400" y="4267200"/>
            <a:ext cx="6781800" cy="1143000"/>
          </a:xfrm>
          <a:prstGeom prst="rect">
            <a:avLst/>
          </a:prstGeom>
        </p:spPr>
        <p:txBody>
          <a:bodyPr/>
          <a:lstStyle>
            <a:lvl1pPr marL="0" indent="0" algn="r">
              <a:buClrTx/>
              <a:buSzTx/>
              <a:buFontTx/>
              <a:buNone/>
              <a:defRPr sz="2000">
                <a:solidFill>
                  <a:srgbClr val="FFFFFF"/>
                </a:solidFill>
                <a:latin typeface="ヒラギノ明朝 Pro W3"/>
                <a:ea typeface="ヒラギノ明朝 Pro W3"/>
                <a:cs typeface="ヒラギノ明朝 Pro W3"/>
                <a:sym typeface="ヒラギノ明朝 Pro W3"/>
              </a:defRPr>
            </a:lvl1pPr>
            <a:lvl2pPr marL="0" indent="0" algn="r">
              <a:buClrTx/>
              <a:buSzTx/>
              <a:buFontTx/>
              <a:buNone/>
              <a:defRPr sz="2000">
                <a:solidFill>
                  <a:srgbClr val="FFFFFF"/>
                </a:solidFill>
                <a:latin typeface="ヒラギノ明朝 Pro W3"/>
                <a:ea typeface="ヒラギノ明朝 Pro W3"/>
                <a:cs typeface="ヒラギノ明朝 Pro W3"/>
                <a:sym typeface="ヒラギノ明朝 Pro W3"/>
              </a:defRPr>
            </a:lvl2pPr>
            <a:lvl3pPr marL="0" indent="0" algn="r">
              <a:buClrTx/>
              <a:buSzTx/>
              <a:buFontTx/>
              <a:buNone/>
              <a:defRPr sz="2000">
                <a:solidFill>
                  <a:srgbClr val="FFFFFF"/>
                </a:solidFill>
                <a:latin typeface="ヒラギノ明朝 Pro W3"/>
                <a:ea typeface="ヒラギノ明朝 Pro W3"/>
                <a:cs typeface="ヒラギノ明朝 Pro W3"/>
                <a:sym typeface="ヒラギノ明朝 Pro W3"/>
              </a:defRPr>
            </a:lvl3pPr>
            <a:lvl4pPr marL="0" indent="0" algn="r">
              <a:buClrTx/>
              <a:buSzTx/>
              <a:buFontTx/>
              <a:buNone/>
              <a:defRPr sz="2000">
                <a:solidFill>
                  <a:srgbClr val="FFFFFF"/>
                </a:solidFill>
                <a:latin typeface="ヒラギノ明朝 Pro W3"/>
                <a:ea typeface="ヒラギノ明朝 Pro W3"/>
                <a:cs typeface="ヒラギノ明朝 Pro W3"/>
                <a:sym typeface="ヒラギノ明朝 Pro W3"/>
              </a:defRPr>
            </a:lvl4pPr>
            <a:lvl5pPr marL="0" indent="0" algn="r">
              <a:buClrTx/>
              <a:buSzTx/>
              <a:buFontTx/>
              <a:buNone/>
              <a:defRPr sz="2000">
                <a:solidFill>
                  <a:srgbClr val="FFFFFF"/>
                </a:solidFill>
                <a:latin typeface="ヒラギノ明朝 Pro W3"/>
                <a:ea typeface="ヒラギノ明朝 Pro W3"/>
                <a:cs typeface="ヒラギノ明朝 Pro W3"/>
                <a:sym typeface="ヒラギノ明朝 Pro W3"/>
              </a:defRPr>
            </a:lvl5pPr>
          </a:lstStyle>
          <a:p>
            <a:r>
              <a:t>本文レベル1</a:t>
            </a:r>
          </a:p>
          <a:p>
            <a:pPr lvl="1"/>
            <a:r>
              <a:t>本文レベル2</a:t>
            </a:r>
          </a:p>
          <a:p>
            <a:pPr lvl="2"/>
            <a:r>
              <a:t>本文レベル3</a:t>
            </a:r>
          </a:p>
          <a:p>
            <a:pPr lvl="3"/>
            <a:r>
              <a:t>本文レベル4</a:t>
            </a:r>
          </a:p>
          <a:p>
            <a:pPr lvl="4"/>
            <a:r>
              <a:t>本文レベル5</a:t>
            </a:r>
          </a:p>
        </p:txBody>
      </p:sp>
      <p:sp>
        <p:nvSpPr>
          <p:cNvPr id="35" name="スライド番号"/>
          <p:cNvSpPr txBox="1">
            <a:spLocks noGrp="1"/>
          </p:cNvSpPr>
          <p:nvPr>
            <p:ph type="sldNum" sz="quarter" idx="2"/>
          </p:nvPr>
        </p:nvSpPr>
        <p:spPr>
          <a:xfrm>
            <a:off x="1069847" y="6441440"/>
            <a:ext cx="223620" cy="193039"/>
          </a:xfrm>
          <a:prstGeom prst="rect">
            <a:avLst/>
          </a:prstGeom>
        </p:spPr>
        <p:txBody>
          <a:bodyPr/>
          <a:lstStyle>
            <a:lvl1pPr>
              <a:defRPr>
                <a:solidFill>
                  <a:srgbClr val="DDE9EC"/>
                </a:solidFill>
              </a:defRPr>
            </a:lvl1p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x">
  <p:cSld name="2 つのコンテンツ">
    <p:spTree>
      <p:nvGrpSpPr>
        <p:cNvPr id="1" name=""/>
        <p:cNvGrpSpPr/>
        <p:nvPr/>
      </p:nvGrpSpPr>
      <p:grpSpPr>
        <a:xfrm>
          <a:off x="0" y="0"/>
          <a:ext cx="0" cy="0"/>
          <a:chOff x="0" y="0"/>
          <a:chExt cx="0" cy="0"/>
        </a:xfrm>
      </p:grpSpPr>
      <p:sp>
        <p:nvSpPr>
          <p:cNvPr id="42" name="直線コネクタ 27"/>
          <p:cNvSpPr/>
          <p:nvPr/>
        </p:nvSpPr>
        <p:spPr>
          <a:xfrm>
            <a:off x="457200" y="6353173"/>
            <a:ext cx="7775449" cy="3177"/>
          </a:xfrm>
          <a:prstGeom prst="line">
            <a:avLst/>
          </a:prstGeom>
          <a:ln>
            <a:solidFill>
              <a:srgbClr val="BFBFBF"/>
            </a:solidFill>
            <a:prstDash val="sysDot"/>
          </a:ln>
        </p:spPr>
        <p:txBody>
          <a:bodyPr lIns="45718" tIns="45718" rIns="45718" bIns="45718"/>
          <a:lstStyle/>
          <a:p>
            <a:endParaRPr/>
          </a:p>
        </p:txBody>
      </p:sp>
      <p:sp>
        <p:nvSpPr>
          <p:cNvPr id="43" name="直線コネクタ 28"/>
          <p:cNvSpPr/>
          <p:nvPr/>
        </p:nvSpPr>
        <p:spPr>
          <a:xfrm>
            <a:off x="460248" y="914400"/>
            <a:ext cx="8229601" cy="0"/>
          </a:xfrm>
          <a:prstGeom prst="line">
            <a:avLst/>
          </a:prstGeom>
          <a:ln>
            <a:solidFill>
              <a:srgbClr val="BFBFBF"/>
            </a:solidFill>
            <a:prstDash val="sysDot"/>
          </a:ln>
        </p:spPr>
        <p:txBody>
          <a:bodyPr lIns="45718" tIns="45718" rIns="45718" bIns="45718"/>
          <a:lstStyle/>
          <a:p>
            <a:endParaRPr/>
          </a:p>
        </p:txBody>
      </p:sp>
      <p:pic>
        <p:nvPicPr>
          <p:cNvPr id="44" name="図 10" descr="図 10"/>
          <p:cNvPicPr>
            <a:picLocks noChangeAspect="1"/>
          </p:cNvPicPr>
          <p:nvPr/>
        </p:nvPicPr>
        <p:blipFill>
          <a:blip r:embed="rId2"/>
          <a:stretch>
            <a:fillRect/>
          </a:stretch>
        </p:blipFill>
        <p:spPr>
          <a:xfrm>
            <a:off x="8305800" y="6019800"/>
            <a:ext cx="685800" cy="682831"/>
          </a:xfrm>
          <a:prstGeom prst="rect">
            <a:avLst/>
          </a:prstGeom>
          <a:ln w="12700">
            <a:miter lim="400000"/>
          </a:ln>
        </p:spPr>
      </p:pic>
      <p:sp>
        <p:nvSpPr>
          <p:cNvPr id="45" name="正方形/長方形 9"/>
          <p:cNvSpPr/>
          <p:nvPr/>
        </p:nvSpPr>
        <p:spPr>
          <a:xfrm>
            <a:off x="0" y="-2"/>
            <a:ext cx="9144000" cy="72004"/>
          </a:xfrm>
          <a:prstGeom prst="rect">
            <a:avLst/>
          </a:prstGeom>
          <a:solidFill>
            <a:srgbClr val="000000"/>
          </a:solidFill>
          <a:ln>
            <a:solidFill>
              <a:schemeClr val="accent1"/>
            </a:solidFill>
          </a:ln>
        </p:spPr>
        <p:txBody>
          <a:bodyPr lIns="45718" tIns="45718" rIns="45718" bIns="45718" anchor="ctr"/>
          <a:lstStyle/>
          <a:p>
            <a:pPr algn="ctr">
              <a:defRPr sz="800">
                <a:solidFill>
                  <a:srgbClr val="FFFFFF"/>
                </a:solidFill>
                <a:latin typeface="Gill Sans MT"/>
                <a:ea typeface="Gill Sans MT"/>
                <a:cs typeface="Gill Sans MT"/>
                <a:sym typeface="Gill Sans MT"/>
              </a:defRPr>
            </a:pPr>
            <a:endParaRPr/>
          </a:p>
        </p:txBody>
      </p:sp>
      <p:sp>
        <p:nvSpPr>
          <p:cNvPr id="46" name="本文レベル1…"/>
          <p:cNvSpPr txBox="1">
            <a:spLocks noGrp="1"/>
          </p:cNvSpPr>
          <p:nvPr>
            <p:ph type="body" sz="half" idx="1"/>
          </p:nvPr>
        </p:nvSpPr>
        <p:spPr>
          <a:xfrm>
            <a:off x="457200" y="993647"/>
            <a:ext cx="4041648" cy="4937762"/>
          </a:xfrm>
          <a:prstGeom prst="rect">
            <a:avLst/>
          </a:prstGeom>
        </p:spPr>
        <p:txBody>
          <a:bodyPr/>
          <a:lstStyle/>
          <a:p>
            <a:r>
              <a:t>本文レベル1</a:t>
            </a:r>
          </a:p>
          <a:p>
            <a:pPr lvl="1"/>
            <a:r>
              <a:t>本文レベル2</a:t>
            </a:r>
          </a:p>
          <a:p>
            <a:pPr lvl="2"/>
            <a:r>
              <a:t>本文レベル3</a:t>
            </a:r>
          </a:p>
          <a:p>
            <a:pPr lvl="3"/>
            <a:r>
              <a:t>本文レベル4</a:t>
            </a:r>
          </a:p>
          <a:p>
            <a:pPr lvl="4"/>
            <a:r>
              <a:t>本文レベル5</a:t>
            </a:r>
          </a:p>
        </p:txBody>
      </p:sp>
      <p:sp>
        <p:nvSpPr>
          <p:cNvPr id="47" name="タイトルテキスト"/>
          <p:cNvSpPr txBox="1">
            <a:spLocks noGrp="1"/>
          </p:cNvSpPr>
          <p:nvPr>
            <p:ph type="title"/>
          </p:nvPr>
        </p:nvSpPr>
        <p:spPr>
          <a:prstGeom prst="rect">
            <a:avLst/>
          </a:prstGeom>
        </p:spPr>
        <p:txBody>
          <a:bodyPr/>
          <a:lstStyle/>
          <a:p>
            <a:r>
              <a:t>タイトルテキスト</a:t>
            </a:r>
          </a:p>
        </p:txBody>
      </p:sp>
      <p:sp>
        <p:nvSpPr>
          <p:cNvPr id="48" name="スライド番号"/>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x">
  <p:cSld name="比較">
    <p:spTree>
      <p:nvGrpSpPr>
        <p:cNvPr id="1" name=""/>
        <p:cNvGrpSpPr/>
        <p:nvPr/>
      </p:nvGrpSpPr>
      <p:grpSpPr>
        <a:xfrm>
          <a:off x="0" y="0"/>
          <a:ext cx="0" cy="0"/>
          <a:chOff x="0" y="0"/>
          <a:chExt cx="0" cy="0"/>
        </a:xfrm>
      </p:grpSpPr>
      <p:sp>
        <p:nvSpPr>
          <p:cNvPr id="55" name="直線コネクタ 27"/>
          <p:cNvSpPr/>
          <p:nvPr/>
        </p:nvSpPr>
        <p:spPr>
          <a:xfrm>
            <a:off x="457200" y="6353173"/>
            <a:ext cx="7775449" cy="3177"/>
          </a:xfrm>
          <a:prstGeom prst="line">
            <a:avLst/>
          </a:prstGeom>
          <a:ln>
            <a:solidFill>
              <a:srgbClr val="BFBFBF"/>
            </a:solidFill>
            <a:prstDash val="sysDot"/>
          </a:ln>
        </p:spPr>
        <p:txBody>
          <a:bodyPr lIns="45718" tIns="45718" rIns="45718" bIns="45718"/>
          <a:lstStyle/>
          <a:p>
            <a:endParaRPr/>
          </a:p>
        </p:txBody>
      </p:sp>
      <p:sp>
        <p:nvSpPr>
          <p:cNvPr id="56" name="直線コネクタ 28"/>
          <p:cNvSpPr/>
          <p:nvPr/>
        </p:nvSpPr>
        <p:spPr>
          <a:xfrm>
            <a:off x="460248" y="914400"/>
            <a:ext cx="8229601" cy="0"/>
          </a:xfrm>
          <a:prstGeom prst="line">
            <a:avLst/>
          </a:prstGeom>
          <a:ln>
            <a:solidFill>
              <a:srgbClr val="BFBFBF"/>
            </a:solidFill>
            <a:prstDash val="sysDot"/>
          </a:ln>
        </p:spPr>
        <p:txBody>
          <a:bodyPr lIns="45718" tIns="45718" rIns="45718" bIns="45718"/>
          <a:lstStyle/>
          <a:p>
            <a:endParaRPr/>
          </a:p>
        </p:txBody>
      </p:sp>
      <p:pic>
        <p:nvPicPr>
          <p:cNvPr id="57" name="図 10" descr="図 10"/>
          <p:cNvPicPr>
            <a:picLocks noChangeAspect="1"/>
          </p:cNvPicPr>
          <p:nvPr/>
        </p:nvPicPr>
        <p:blipFill>
          <a:blip r:embed="rId2"/>
          <a:stretch>
            <a:fillRect/>
          </a:stretch>
        </p:blipFill>
        <p:spPr>
          <a:xfrm>
            <a:off x="8305800" y="6019800"/>
            <a:ext cx="685800" cy="682831"/>
          </a:xfrm>
          <a:prstGeom prst="rect">
            <a:avLst/>
          </a:prstGeom>
          <a:ln w="12700">
            <a:miter lim="400000"/>
          </a:ln>
        </p:spPr>
      </p:pic>
      <p:sp>
        <p:nvSpPr>
          <p:cNvPr id="58" name="正方形/長方形 9"/>
          <p:cNvSpPr/>
          <p:nvPr/>
        </p:nvSpPr>
        <p:spPr>
          <a:xfrm>
            <a:off x="0" y="-2"/>
            <a:ext cx="9144000" cy="72004"/>
          </a:xfrm>
          <a:prstGeom prst="rect">
            <a:avLst/>
          </a:prstGeom>
          <a:solidFill>
            <a:srgbClr val="000000"/>
          </a:solidFill>
          <a:ln>
            <a:solidFill>
              <a:schemeClr val="accent1"/>
            </a:solidFill>
          </a:ln>
        </p:spPr>
        <p:txBody>
          <a:bodyPr lIns="45718" tIns="45718" rIns="45718" bIns="45718" anchor="ctr"/>
          <a:lstStyle/>
          <a:p>
            <a:pPr algn="ctr">
              <a:defRPr sz="800">
                <a:solidFill>
                  <a:srgbClr val="FFFFFF"/>
                </a:solidFill>
                <a:latin typeface="Gill Sans MT"/>
                <a:ea typeface="Gill Sans MT"/>
                <a:cs typeface="Gill Sans MT"/>
                <a:sym typeface="Gill Sans MT"/>
              </a:defRPr>
            </a:pPr>
            <a:endParaRPr/>
          </a:p>
        </p:txBody>
      </p:sp>
      <p:sp>
        <p:nvSpPr>
          <p:cNvPr id="59" name="本文レベル1…"/>
          <p:cNvSpPr txBox="1">
            <a:spLocks noGrp="1"/>
          </p:cNvSpPr>
          <p:nvPr>
            <p:ph type="body" sz="quarter" idx="1"/>
          </p:nvPr>
        </p:nvSpPr>
        <p:spPr>
          <a:xfrm>
            <a:off x="457200" y="990600"/>
            <a:ext cx="4040188" cy="685800"/>
          </a:xfrm>
          <a:prstGeom prst="rect">
            <a:avLst/>
          </a:prstGeom>
        </p:spPr>
        <p:txBody>
          <a:bodyPr anchor="b"/>
          <a:lstStyle>
            <a:lvl1pPr marL="0" indent="0">
              <a:buClrTx/>
              <a:buSzTx/>
              <a:buFontTx/>
              <a:buNone/>
              <a:defRPr sz="2400">
                <a:solidFill>
                  <a:schemeClr val="accent2"/>
                </a:solidFill>
                <a:latin typeface="ヒラギノ角ゴ Pro W6"/>
                <a:ea typeface="ヒラギノ角ゴ Pro W6"/>
                <a:cs typeface="ヒラギノ角ゴ Pro W6"/>
                <a:sym typeface="ヒラギノ角ゴ Pro W6"/>
              </a:defRPr>
            </a:lvl1pPr>
            <a:lvl2pPr marL="0" indent="0">
              <a:buClrTx/>
              <a:buSzTx/>
              <a:buFontTx/>
              <a:buNone/>
              <a:defRPr sz="2400">
                <a:solidFill>
                  <a:schemeClr val="accent2"/>
                </a:solidFill>
                <a:latin typeface="ヒラギノ角ゴ Pro W6"/>
                <a:ea typeface="ヒラギノ角ゴ Pro W6"/>
                <a:cs typeface="ヒラギノ角ゴ Pro W6"/>
                <a:sym typeface="ヒラギノ角ゴ Pro W6"/>
              </a:defRPr>
            </a:lvl2pPr>
            <a:lvl3pPr marL="0" indent="0">
              <a:buClrTx/>
              <a:buSzTx/>
              <a:buFontTx/>
              <a:buNone/>
              <a:defRPr sz="2400">
                <a:solidFill>
                  <a:schemeClr val="accent2"/>
                </a:solidFill>
                <a:latin typeface="ヒラギノ角ゴ Pro W6"/>
                <a:ea typeface="ヒラギノ角ゴ Pro W6"/>
                <a:cs typeface="ヒラギノ角ゴ Pro W6"/>
                <a:sym typeface="ヒラギノ角ゴ Pro W6"/>
              </a:defRPr>
            </a:lvl3pPr>
            <a:lvl4pPr marL="0" indent="0">
              <a:buClrTx/>
              <a:buSzTx/>
              <a:buFontTx/>
              <a:buNone/>
              <a:defRPr sz="2400">
                <a:solidFill>
                  <a:schemeClr val="accent2"/>
                </a:solidFill>
                <a:latin typeface="ヒラギノ角ゴ Pro W6"/>
                <a:ea typeface="ヒラギノ角ゴ Pro W6"/>
                <a:cs typeface="ヒラギノ角ゴ Pro W6"/>
                <a:sym typeface="ヒラギノ角ゴ Pro W6"/>
              </a:defRPr>
            </a:lvl4pPr>
            <a:lvl5pPr marL="0" indent="0">
              <a:buClrTx/>
              <a:buSzTx/>
              <a:buFontTx/>
              <a:buNone/>
              <a:defRPr sz="2400">
                <a:solidFill>
                  <a:schemeClr val="accent2"/>
                </a:solidFill>
                <a:latin typeface="ヒラギノ角ゴ Pro W6"/>
                <a:ea typeface="ヒラギノ角ゴ Pro W6"/>
                <a:cs typeface="ヒラギノ角ゴ Pro W6"/>
                <a:sym typeface="ヒラギノ角ゴ Pro W6"/>
              </a:defRPr>
            </a:lvl5pPr>
          </a:lstStyle>
          <a:p>
            <a:r>
              <a:t>本文レベル1</a:t>
            </a:r>
          </a:p>
          <a:p>
            <a:pPr lvl="1"/>
            <a:r>
              <a:t>本文レベル2</a:t>
            </a:r>
          </a:p>
          <a:p>
            <a:pPr lvl="2"/>
            <a:r>
              <a:t>本文レベル3</a:t>
            </a:r>
          </a:p>
          <a:p>
            <a:pPr lvl="3"/>
            <a:r>
              <a:t>本文レベル4</a:t>
            </a:r>
          </a:p>
          <a:p>
            <a:pPr lvl="4"/>
            <a:r>
              <a:t>本文レベル5</a:t>
            </a:r>
          </a:p>
        </p:txBody>
      </p:sp>
      <p:sp>
        <p:nvSpPr>
          <p:cNvPr id="60" name="テキスト プレースホルダ 3"/>
          <p:cNvSpPr>
            <a:spLocks noGrp="1"/>
          </p:cNvSpPr>
          <p:nvPr>
            <p:ph type="body" sz="quarter" idx="21"/>
          </p:nvPr>
        </p:nvSpPr>
        <p:spPr>
          <a:xfrm>
            <a:off x="4648200" y="1000125"/>
            <a:ext cx="4041775" cy="685800"/>
          </a:xfrm>
          <a:prstGeom prst="rect">
            <a:avLst/>
          </a:prstGeom>
        </p:spPr>
        <p:txBody>
          <a:bodyPr anchor="b"/>
          <a:lstStyle/>
          <a:p>
            <a:endParaRPr/>
          </a:p>
        </p:txBody>
      </p:sp>
      <p:sp>
        <p:nvSpPr>
          <p:cNvPr id="61" name="タイトルテキスト"/>
          <p:cNvSpPr txBox="1">
            <a:spLocks noGrp="1"/>
          </p:cNvSpPr>
          <p:nvPr>
            <p:ph type="title"/>
          </p:nvPr>
        </p:nvSpPr>
        <p:spPr>
          <a:prstGeom prst="rect">
            <a:avLst/>
          </a:prstGeom>
        </p:spPr>
        <p:txBody>
          <a:bodyPr/>
          <a:lstStyle/>
          <a:p>
            <a:r>
              <a:t>タイトルテキスト</a:t>
            </a:r>
          </a:p>
        </p:txBody>
      </p:sp>
      <p:sp>
        <p:nvSpPr>
          <p:cNvPr id="62" name="スライド番号"/>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x">
  <p:cSld name="タイトルのみ">
    <p:spTree>
      <p:nvGrpSpPr>
        <p:cNvPr id="1" name=""/>
        <p:cNvGrpSpPr/>
        <p:nvPr/>
      </p:nvGrpSpPr>
      <p:grpSpPr>
        <a:xfrm>
          <a:off x="0" y="0"/>
          <a:ext cx="0" cy="0"/>
          <a:chOff x="0" y="0"/>
          <a:chExt cx="0" cy="0"/>
        </a:xfrm>
      </p:grpSpPr>
      <p:sp>
        <p:nvSpPr>
          <p:cNvPr id="69" name="タイトルテキスト"/>
          <p:cNvSpPr txBox="1">
            <a:spLocks noGrp="1"/>
          </p:cNvSpPr>
          <p:nvPr>
            <p:ph type="title"/>
          </p:nvPr>
        </p:nvSpPr>
        <p:spPr>
          <a:prstGeom prst="rect">
            <a:avLst/>
          </a:prstGeom>
        </p:spPr>
        <p:txBody>
          <a:bodyPr/>
          <a:lstStyle/>
          <a:p>
            <a:r>
              <a:t>タイトルテキスト</a:t>
            </a:r>
          </a:p>
        </p:txBody>
      </p:sp>
      <p:sp>
        <p:nvSpPr>
          <p:cNvPr id="70" name="スライド番号"/>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x">
  <p:cSld name="タイトル付きのコンテンツ">
    <p:spTree>
      <p:nvGrpSpPr>
        <p:cNvPr id="1" name=""/>
        <p:cNvGrpSpPr/>
        <p:nvPr/>
      </p:nvGrpSpPr>
      <p:grpSpPr>
        <a:xfrm>
          <a:off x="0" y="0"/>
          <a:ext cx="0" cy="0"/>
          <a:chOff x="0" y="0"/>
          <a:chExt cx="0" cy="0"/>
        </a:xfrm>
      </p:grpSpPr>
      <p:sp>
        <p:nvSpPr>
          <p:cNvPr id="86" name="タイトルテキスト"/>
          <p:cNvSpPr txBox="1">
            <a:spLocks noGrp="1"/>
          </p:cNvSpPr>
          <p:nvPr>
            <p:ph type="title"/>
          </p:nvPr>
        </p:nvSpPr>
        <p:spPr>
          <a:xfrm>
            <a:off x="6324600" y="304800"/>
            <a:ext cx="2514600" cy="838200"/>
          </a:xfrm>
          <a:prstGeom prst="rect">
            <a:avLst/>
          </a:prstGeom>
        </p:spPr>
        <p:txBody>
          <a:bodyPr/>
          <a:lstStyle>
            <a:lvl1pPr>
              <a:defRPr sz="2000">
                <a:latin typeface="ヒラギノ明朝 Pro W6"/>
                <a:ea typeface="ヒラギノ明朝 Pro W6"/>
                <a:cs typeface="ヒラギノ明朝 Pro W6"/>
                <a:sym typeface="ヒラギノ明朝 Pro W6"/>
              </a:defRPr>
            </a:lvl1pPr>
          </a:lstStyle>
          <a:p>
            <a:r>
              <a:t>タイトルテキスト</a:t>
            </a:r>
          </a:p>
        </p:txBody>
      </p:sp>
      <p:sp>
        <p:nvSpPr>
          <p:cNvPr id="87" name="本文レベル1…"/>
          <p:cNvSpPr txBox="1">
            <a:spLocks noGrp="1"/>
          </p:cNvSpPr>
          <p:nvPr>
            <p:ph type="body" sz="quarter" idx="1"/>
          </p:nvPr>
        </p:nvSpPr>
        <p:spPr>
          <a:xfrm>
            <a:off x="6324600" y="1219200"/>
            <a:ext cx="2514600" cy="4843463"/>
          </a:xfrm>
          <a:prstGeom prst="rect">
            <a:avLst/>
          </a:prstGeom>
        </p:spPr>
        <p:txBody>
          <a:bodyPr/>
          <a:lstStyle>
            <a:lvl1pPr marL="0" indent="0">
              <a:lnSpc>
                <a:spcPts val="2200"/>
              </a:lnSpc>
              <a:spcBef>
                <a:spcPts val="1000"/>
              </a:spcBef>
              <a:buClrTx/>
              <a:buSzTx/>
              <a:buFontTx/>
              <a:buNone/>
              <a:defRPr sz="1600">
                <a:solidFill>
                  <a:srgbClr val="464653"/>
                </a:solidFill>
              </a:defRPr>
            </a:lvl1pPr>
            <a:lvl2pPr marL="0" indent="0">
              <a:lnSpc>
                <a:spcPts val="2200"/>
              </a:lnSpc>
              <a:spcBef>
                <a:spcPts val="1000"/>
              </a:spcBef>
              <a:buClrTx/>
              <a:buSzTx/>
              <a:buFontTx/>
              <a:buNone/>
              <a:defRPr sz="1600">
                <a:solidFill>
                  <a:srgbClr val="464653"/>
                </a:solidFill>
              </a:defRPr>
            </a:lvl2pPr>
            <a:lvl3pPr marL="0" indent="0">
              <a:lnSpc>
                <a:spcPts val="2200"/>
              </a:lnSpc>
              <a:spcBef>
                <a:spcPts val="1000"/>
              </a:spcBef>
              <a:buClrTx/>
              <a:buSzTx/>
              <a:buFontTx/>
              <a:buNone/>
              <a:defRPr sz="1600">
                <a:solidFill>
                  <a:srgbClr val="464653"/>
                </a:solidFill>
              </a:defRPr>
            </a:lvl3pPr>
            <a:lvl4pPr marL="0" indent="0">
              <a:lnSpc>
                <a:spcPts val="2200"/>
              </a:lnSpc>
              <a:spcBef>
                <a:spcPts val="1000"/>
              </a:spcBef>
              <a:buClrTx/>
              <a:buSzTx/>
              <a:buFontTx/>
              <a:buNone/>
              <a:defRPr sz="1600">
                <a:solidFill>
                  <a:srgbClr val="464653"/>
                </a:solidFill>
              </a:defRPr>
            </a:lvl4pPr>
            <a:lvl5pPr marL="0" indent="0">
              <a:lnSpc>
                <a:spcPts val="2200"/>
              </a:lnSpc>
              <a:spcBef>
                <a:spcPts val="1000"/>
              </a:spcBef>
              <a:buClrTx/>
              <a:buSzTx/>
              <a:buFontTx/>
              <a:buNone/>
              <a:defRPr sz="1600">
                <a:solidFill>
                  <a:srgbClr val="464653"/>
                </a:solidFill>
              </a:defRPr>
            </a:lvl5pPr>
          </a:lstStyle>
          <a:p>
            <a:r>
              <a:t>本文レベル1</a:t>
            </a:r>
          </a:p>
          <a:p>
            <a:pPr lvl="1"/>
            <a:r>
              <a:t>本文レベル2</a:t>
            </a:r>
          </a:p>
          <a:p>
            <a:pPr lvl="2"/>
            <a:r>
              <a:t>本文レベル3</a:t>
            </a:r>
          </a:p>
          <a:p>
            <a:pPr lvl="3"/>
            <a:r>
              <a:t>本文レベル4</a:t>
            </a:r>
          </a:p>
          <a:p>
            <a:pPr lvl="4"/>
            <a:r>
              <a:t>本文レベル5</a:t>
            </a:r>
          </a:p>
        </p:txBody>
      </p:sp>
      <p:sp>
        <p:nvSpPr>
          <p:cNvPr id="88" name="直線コネクタ 9"/>
          <p:cNvSpPr/>
          <p:nvPr/>
        </p:nvSpPr>
        <p:spPr>
          <a:xfrm flipH="1">
            <a:off x="6178800" y="307338"/>
            <a:ext cx="1" cy="6035042"/>
          </a:xfrm>
          <a:prstGeom prst="line">
            <a:avLst/>
          </a:prstGeom>
          <a:ln>
            <a:solidFill>
              <a:srgbClr val="BFBFBF"/>
            </a:solidFill>
            <a:prstDash val="sysDot"/>
          </a:ln>
        </p:spPr>
        <p:txBody>
          <a:bodyPr lIns="45718" tIns="45718" rIns="45718" bIns="45718"/>
          <a:lstStyle/>
          <a:p>
            <a:endParaRPr/>
          </a:p>
        </p:txBody>
      </p:sp>
      <p:sp>
        <p:nvSpPr>
          <p:cNvPr id="89" name="直線コネクタ 14"/>
          <p:cNvSpPr/>
          <p:nvPr/>
        </p:nvSpPr>
        <p:spPr>
          <a:xfrm>
            <a:off x="457200" y="6353173"/>
            <a:ext cx="7775449" cy="3177"/>
          </a:xfrm>
          <a:prstGeom prst="line">
            <a:avLst/>
          </a:prstGeom>
          <a:ln>
            <a:solidFill>
              <a:srgbClr val="BFBFBF"/>
            </a:solidFill>
            <a:prstDash val="sysDot"/>
          </a:ln>
        </p:spPr>
        <p:txBody>
          <a:bodyPr lIns="45718" tIns="45718" rIns="45718" bIns="45718"/>
          <a:lstStyle/>
          <a:p>
            <a:endParaRPr/>
          </a:p>
        </p:txBody>
      </p:sp>
      <p:pic>
        <p:nvPicPr>
          <p:cNvPr id="90" name="図 15" descr="図 15"/>
          <p:cNvPicPr>
            <a:picLocks noChangeAspect="1"/>
          </p:cNvPicPr>
          <p:nvPr/>
        </p:nvPicPr>
        <p:blipFill>
          <a:blip r:embed="rId2"/>
          <a:stretch>
            <a:fillRect/>
          </a:stretch>
        </p:blipFill>
        <p:spPr>
          <a:xfrm>
            <a:off x="8305800" y="6019800"/>
            <a:ext cx="685800" cy="682831"/>
          </a:xfrm>
          <a:prstGeom prst="rect">
            <a:avLst/>
          </a:prstGeom>
          <a:ln w="12700">
            <a:miter lim="400000"/>
          </a:ln>
        </p:spPr>
      </p:pic>
      <p:sp>
        <p:nvSpPr>
          <p:cNvPr id="91" name="スライド番号"/>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x">
  <p:cSld name="タイトルと図">
    <p:spTree>
      <p:nvGrpSpPr>
        <p:cNvPr id="1" name=""/>
        <p:cNvGrpSpPr/>
        <p:nvPr/>
      </p:nvGrpSpPr>
      <p:grpSpPr>
        <a:xfrm>
          <a:off x="0" y="0"/>
          <a:ext cx="0" cy="0"/>
          <a:chOff x="0" y="0"/>
          <a:chExt cx="0" cy="0"/>
        </a:xfrm>
      </p:grpSpPr>
      <p:sp>
        <p:nvSpPr>
          <p:cNvPr id="98" name="タイトルテキスト"/>
          <p:cNvSpPr txBox="1">
            <a:spLocks noGrp="1"/>
          </p:cNvSpPr>
          <p:nvPr>
            <p:ph type="title"/>
          </p:nvPr>
        </p:nvSpPr>
        <p:spPr>
          <a:xfrm>
            <a:off x="457200" y="500856"/>
            <a:ext cx="8229600" cy="674688"/>
          </a:xfrm>
          <a:prstGeom prst="rect">
            <a:avLst/>
          </a:prstGeom>
        </p:spPr>
        <p:txBody>
          <a:bodyPr anchor="ctr"/>
          <a:lstStyle>
            <a:lvl1pPr algn="r">
              <a:defRPr sz="2000">
                <a:solidFill>
                  <a:srgbClr val="FFFFFF"/>
                </a:solidFill>
              </a:defRPr>
            </a:lvl1pPr>
          </a:lstStyle>
          <a:p>
            <a:r>
              <a:t>タイトルテキスト</a:t>
            </a:r>
          </a:p>
        </p:txBody>
      </p:sp>
      <p:sp>
        <p:nvSpPr>
          <p:cNvPr id="99" name="図プレースホルダ 2"/>
          <p:cNvSpPr>
            <a:spLocks noGrp="1"/>
          </p:cNvSpPr>
          <p:nvPr>
            <p:ph type="pic" idx="21"/>
          </p:nvPr>
        </p:nvSpPr>
        <p:spPr>
          <a:xfrm>
            <a:off x="457200" y="1905000"/>
            <a:ext cx="8229600" cy="4270248"/>
          </a:xfrm>
          <a:prstGeom prst="rect">
            <a:avLst/>
          </a:prstGeom>
        </p:spPr>
        <p:txBody>
          <a:bodyPr lIns="91439" tIns="45719" rIns="91439" bIns="45719">
            <a:noAutofit/>
          </a:bodyPr>
          <a:lstStyle/>
          <a:p>
            <a:endParaRPr/>
          </a:p>
        </p:txBody>
      </p:sp>
      <p:sp>
        <p:nvSpPr>
          <p:cNvPr id="100" name="本文レベル1…"/>
          <p:cNvSpPr txBox="1">
            <a:spLocks noGrp="1"/>
          </p:cNvSpPr>
          <p:nvPr>
            <p:ph type="body" sz="quarter" idx="1"/>
          </p:nvPr>
        </p:nvSpPr>
        <p:spPr>
          <a:xfrm>
            <a:off x="457200" y="1219200"/>
            <a:ext cx="8229600" cy="533400"/>
          </a:xfrm>
          <a:prstGeom prst="rect">
            <a:avLst/>
          </a:prstGeom>
        </p:spPr>
        <p:txBody>
          <a:bodyPr anchor="ctr"/>
          <a:lstStyle>
            <a:lvl1pPr marL="0" indent="0">
              <a:buClrTx/>
              <a:buSzTx/>
              <a:buFontTx/>
              <a:buNone/>
              <a:defRPr sz="1400">
                <a:solidFill>
                  <a:srgbClr val="FFFFFF"/>
                </a:solidFill>
              </a:defRPr>
            </a:lvl1pPr>
            <a:lvl2pPr marL="594359" indent="-320040">
              <a:buClrTx/>
              <a:buFontTx/>
              <a:defRPr sz="1400">
                <a:solidFill>
                  <a:srgbClr val="FFFFFF"/>
                </a:solidFill>
              </a:defRPr>
            </a:lvl2pPr>
            <a:lvl3pPr marL="914400" indent="-320038">
              <a:buClrTx/>
              <a:buFontTx/>
              <a:defRPr sz="1400">
                <a:solidFill>
                  <a:srgbClr val="FFFFFF"/>
                </a:solidFill>
              </a:defRPr>
            </a:lvl3pPr>
            <a:lvl4pPr marL="1224280" indent="-355600">
              <a:buClrTx/>
              <a:buFontTx/>
              <a:defRPr sz="1400">
                <a:solidFill>
                  <a:srgbClr val="FFFFFF"/>
                </a:solidFill>
              </a:defRPr>
            </a:lvl4pPr>
            <a:lvl5pPr marL="1498600" indent="-355600">
              <a:buClrTx/>
              <a:buFontTx/>
              <a:defRPr sz="1400">
                <a:solidFill>
                  <a:srgbClr val="FFFFFF"/>
                </a:solidFill>
              </a:defRPr>
            </a:lvl5pPr>
          </a:lstStyle>
          <a:p>
            <a:r>
              <a:t>本文レベル1</a:t>
            </a:r>
          </a:p>
          <a:p>
            <a:pPr lvl="1"/>
            <a:r>
              <a:t>本文レベル2</a:t>
            </a:r>
          </a:p>
          <a:p>
            <a:pPr lvl="2"/>
            <a:r>
              <a:t>本文レベル3</a:t>
            </a:r>
          </a:p>
          <a:p>
            <a:pPr lvl="3"/>
            <a:r>
              <a:t>本文レベル4</a:t>
            </a:r>
          </a:p>
          <a:p>
            <a:pPr lvl="4"/>
            <a:r>
              <a:t>本文レベル5</a:t>
            </a:r>
          </a:p>
        </p:txBody>
      </p:sp>
      <p:sp>
        <p:nvSpPr>
          <p:cNvPr id="101" name="スライド番号"/>
          <p:cNvSpPr txBox="1">
            <a:spLocks noGrp="1"/>
          </p:cNvSpPr>
          <p:nvPr>
            <p:ph type="sldNum" sz="quarter" idx="2"/>
          </p:nvPr>
        </p:nvSpPr>
        <p:spPr>
          <a:prstGeom prst="rect">
            <a:avLst/>
          </a:prstGeom>
        </p:spPr>
        <p:txBody>
          <a:bodyPr/>
          <a:lstStyle>
            <a:lvl1pPr>
              <a:defRPr>
                <a:solidFill>
                  <a:srgbClr val="DDE9EC"/>
                </a:solidFill>
              </a:defRPr>
            </a:lvl1p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直線コネクタ 27"/>
          <p:cNvSpPr/>
          <p:nvPr/>
        </p:nvSpPr>
        <p:spPr>
          <a:xfrm>
            <a:off x="457200" y="6353173"/>
            <a:ext cx="7775449" cy="3177"/>
          </a:xfrm>
          <a:prstGeom prst="line">
            <a:avLst/>
          </a:prstGeom>
          <a:ln>
            <a:solidFill>
              <a:srgbClr val="BFBFBF"/>
            </a:solidFill>
            <a:prstDash val="sysDot"/>
          </a:ln>
        </p:spPr>
        <p:txBody>
          <a:bodyPr lIns="45718" tIns="45718" rIns="45718" bIns="45718"/>
          <a:lstStyle/>
          <a:p>
            <a:endParaRPr/>
          </a:p>
        </p:txBody>
      </p:sp>
      <p:sp>
        <p:nvSpPr>
          <p:cNvPr id="3" name="直線コネクタ 28"/>
          <p:cNvSpPr/>
          <p:nvPr/>
        </p:nvSpPr>
        <p:spPr>
          <a:xfrm>
            <a:off x="460248" y="914400"/>
            <a:ext cx="8229601" cy="0"/>
          </a:xfrm>
          <a:prstGeom prst="line">
            <a:avLst/>
          </a:prstGeom>
          <a:ln>
            <a:solidFill>
              <a:srgbClr val="BFBFBF"/>
            </a:solidFill>
            <a:prstDash val="sysDot"/>
          </a:ln>
        </p:spPr>
        <p:txBody>
          <a:bodyPr lIns="45718" tIns="45718" rIns="45718" bIns="45718"/>
          <a:lstStyle/>
          <a:p>
            <a:endParaRPr/>
          </a:p>
        </p:txBody>
      </p:sp>
      <p:sp>
        <p:nvSpPr>
          <p:cNvPr id="4" name="正方形/長方形 9"/>
          <p:cNvSpPr/>
          <p:nvPr/>
        </p:nvSpPr>
        <p:spPr>
          <a:xfrm>
            <a:off x="0" y="-2"/>
            <a:ext cx="9144000" cy="72004"/>
          </a:xfrm>
          <a:prstGeom prst="rect">
            <a:avLst/>
          </a:prstGeom>
          <a:solidFill>
            <a:srgbClr val="000000"/>
          </a:solidFill>
          <a:ln>
            <a:solidFill>
              <a:schemeClr val="accent1"/>
            </a:solidFill>
          </a:ln>
        </p:spPr>
        <p:txBody>
          <a:bodyPr lIns="45718" tIns="45718" rIns="45718" bIns="45718" anchor="ctr"/>
          <a:lstStyle/>
          <a:p>
            <a:pPr algn="ctr">
              <a:defRPr sz="800">
                <a:solidFill>
                  <a:srgbClr val="FFFFFF"/>
                </a:solidFill>
                <a:latin typeface="Gill Sans MT"/>
                <a:ea typeface="Gill Sans MT"/>
                <a:cs typeface="Gill Sans MT"/>
                <a:sym typeface="Gill Sans MT"/>
              </a:defRPr>
            </a:pPr>
            <a:endParaRPr/>
          </a:p>
        </p:txBody>
      </p:sp>
      <p:sp>
        <p:nvSpPr>
          <p:cNvPr id="5" name="タイトルテキスト"/>
          <p:cNvSpPr txBox="1">
            <a:spLocks noGrp="1"/>
          </p:cNvSpPr>
          <p:nvPr>
            <p:ph type="title"/>
          </p:nvPr>
        </p:nvSpPr>
        <p:spPr>
          <a:xfrm>
            <a:off x="457200" y="304800"/>
            <a:ext cx="8229600" cy="5334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b">
            <a:normAutofit/>
          </a:bodyPr>
          <a:lstStyle/>
          <a:p>
            <a:r>
              <a:t>タイトルテキスト</a:t>
            </a:r>
          </a:p>
        </p:txBody>
      </p:sp>
      <p:sp>
        <p:nvSpPr>
          <p:cNvPr id="6" name="本文レベル1…"/>
          <p:cNvSpPr txBox="1">
            <a:spLocks noGrp="1"/>
          </p:cNvSpPr>
          <p:nvPr>
            <p:ph type="body" idx="1"/>
          </p:nvPr>
        </p:nvSpPr>
        <p:spPr>
          <a:xfrm>
            <a:off x="457200" y="990600"/>
            <a:ext cx="8229600" cy="49377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ormAutofit/>
          </a:bodyPr>
          <a:lstStyle/>
          <a:p>
            <a:r>
              <a:t>本文レベル1</a:t>
            </a:r>
          </a:p>
          <a:p>
            <a:pPr lvl="1"/>
            <a:r>
              <a:t>本文レベル2</a:t>
            </a:r>
          </a:p>
          <a:p>
            <a:pPr lvl="2"/>
            <a:r>
              <a:t>本文レベル3</a:t>
            </a:r>
          </a:p>
          <a:p>
            <a:pPr lvl="3"/>
            <a:r>
              <a:t>本文レベル4</a:t>
            </a:r>
          </a:p>
          <a:p>
            <a:pPr lvl="4"/>
            <a:r>
              <a:t>本文レベル5</a:t>
            </a:r>
          </a:p>
        </p:txBody>
      </p:sp>
      <p:sp>
        <p:nvSpPr>
          <p:cNvPr id="7" name="スライド番号"/>
          <p:cNvSpPr txBox="1">
            <a:spLocks noGrp="1"/>
          </p:cNvSpPr>
          <p:nvPr>
            <p:ph type="sldNum" sz="quarter" idx="2"/>
          </p:nvPr>
        </p:nvSpPr>
        <p:spPr>
          <a:xfrm>
            <a:off x="457200" y="6442711"/>
            <a:ext cx="223620" cy="193039"/>
          </a:xfrm>
          <a:prstGeom prst="rect">
            <a:avLst/>
          </a:prstGeom>
          <a:ln w="12700">
            <a:miter lim="400000"/>
          </a:ln>
        </p:spPr>
        <p:txBody>
          <a:bodyPr wrap="none" lIns="45718" tIns="45718" rIns="45718" bIns="45718" anchor="ctr">
            <a:spAutoFit/>
          </a:bodyPr>
          <a:lstStyle>
            <a:lvl1pPr>
              <a:defRPr sz="800">
                <a:solidFill>
                  <a:srgbClr val="464653"/>
                </a:solidFill>
                <a:latin typeface="ヒラギノ明朝 Pro W3"/>
                <a:ea typeface="ヒラギノ明朝 Pro W3"/>
                <a:cs typeface="ヒラギノ明朝 Pro W3"/>
                <a:sym typeface="ヒラギノ明朝 Pro W3"/>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6" r:id="rId7"/>
    <p:sldLayoutId id="2147483657" r:id="rId8"/>
  </p:sldLayoutIdLst>
  <p:transition spd="med"/>
  <p:hf sldNum="0" hdr="0" ftr="0" dt="0"/>
  <p:txStyles>
    <p:titleStyle>
      <a:lvl1pPr marL="0" marR="0" indent="0" algn="l" defTabSz="914400" rtl="0" latinLnBrk="0">
        <a:lnSpc>
          <a:spcPct val="100000"/>
        </a:lnSpc>
        <a:spcBef>
          <a:spcPts val="0"/>
        </a:spcBef>
        <a:spcAft>
          <a:spcPts val="0"/>
        </a:spcAft>
        <a:buClrTx/>
        <a:buSzTx/>
        <a:buFontTx/>
        <a:buNone/>
        <a:tabLst/>
        <a:defRPr sz="3200" b="0" i="0" u="none" strike="noStrike" cap="none" spc="0" baseline="0">
          <a:solidFill>
            <a:srgbClr val="464653"/>
          </a:solidFill>
          <a:uFillTx/>
          <a:latin typeface="ヒラギノ明朝 Pro W3"/>
          <a:ea typeface="ヒラギノ明朝 Pro W3"/>
          <a:cs typeface="ヒラギノ明朝 Pro W3"/>
          <a:sym typeface="ヒラギノ明朝 Pro W3"/>
        </a:defRPr>
      </a:lvl1pPr>
      <a:lvl2pPr marL="0" marR="0" indent="0" algn="l" defTabSz="914400" rtl="0" latinLnBrk="0">
        <a:lnSpc>
          <a:spcPct val="100000"/>
        </a:lnSpc>
        <a:spcBef>
          <a:spcPts val="0"/>
        </a:spcBef>
        <a:spcAft>
          <a:spcPts val="0"/>
        </a:spcAft>
        <a:buClrTx/>
        <a:buSzTx/>
        <a:buFontTx/>
        <a:buNone/>
        <a:tabLst/>
        <a:defRPr sz="3200" b="0" i="0" u="none" strike="noStrike" cap="none" spc="0" baseline="0">
          <a:solidFill>
            <a:srgbClr val="464653"/>
          </a:solidFill>
          <a:uFillTx/>
          <a:latin typeface="ヒラギノ明朝 Pro W3"/>
          <a:ea typeface="ヒラギノ明朝 Pro W3"/>
          <a:cs typeface="ヒラギノ明朝 Pro W3"/>
          <a:sym typeface="ヒラギノ明朝 Pro W3"/>
        </a:defRPr>
      </a:lvl2pPr>
      <a:lvl3pPr marL="0" marR="0" indent="0" algn="l" defTabSz="914400" rtl="0" latinLnBrk="0">
        <a:lnSpc>
          <a:spcPct val="100000"/>
        </a:lnSpc>
        <a:spcBef>
          <a:spcPts val="0"/>
        </a:spcBef>
        <a:spcAft>
          <a:spcPts val="0"/>
        </a:spcAft>
        <a:buClrTx/>
        <a:buSzTx/>
        <a:buFontTx/>
        <a:buNone/>
        <a:tabLst/>
        <a:defRPr sz="3200" b="0" i="0" u="none" strike="noStrike" cap="none" spc="0" baseline="0">
          <a:solidFill>
            <a:srgbClr val="464653"/>
          </a:solidFill>
          <a:uFillTx/>
          <a:latin typeface="ヒラギノ明朝 Pro W3"/>
          <a:ea typeface="ヒラギノ明朝 Pro W3"/>
          <a:cs typeface="ヒラギノ明朝 Pro W3"/>
          <a:sym typeface="ヒラギノ明朝 Pro W3"/>
        </a:defRPr>
      </a:lvl3pPr>
      <a:lvl4pPr marL="0" marR="0" indent="0" algn="l" defTabSz="914400" rtl="0" latinLnBrk="0">
        <a:lnSpc>
          <a:spcPct val="100000"/>
        </a:lnSpc>
        <a:spcBef>
          <a:spcPts val="0"/>
        </a:spcBef>
        <a:spcAft>
          <a:spcPts val="0"/>
        </a:spcAft>
        <a:buClrTx/>
        <a:buSzTx/>
        <a:buFontTx/>
        <a:buNone/>
        <a:tabLst/>
        <a:defRPr sz="3200" b="0" i="0" u="none" strike="noStrike" cap="none" spc="0" baseline="0">
          <a:solidFill>
            <a:srgbClr val="464653"/>
          </a:solidFill>
          <a:uFillTx/>
          <a:latin typeface="ヒラギノ明朝 Pro W3"/>
          <a:ea typeface="ヒラギノ明朝 Pro W3"/>
          <a:cs typeface="ヒラギノ明朝 Pro W3"/>
          <a:sym typeface="ヒラギノ明朝 Pro W3"/>
        </a:defRPr>
      </a:lvl4pPr>
      <a:lvl5pPr marL="0" marR="0" indent="0" algn="l" defTabSz="914400" rtl="0" latinLnBrk="0">
        <a:lnSpc>
          <a:spcPct val="100000"/>
        </a:lnSpc>
        <a:spcBef>
          <a:spcPts val="0"/>
        </a:spcBef>
        <a:spcAft>
          <a:spcPts val="0"/>
        </a:spcAft>
        <a:buClrTx/>
        <a:buSzTx/>
        <a:buFontTx/>
        <a:buNone/>
        <a:tabLst/>
        <a:defRPr sz="3200" b="0" i="0" u="none" strike="noStrike" cap="none" spc="0" baseline="0">
          <a:solidFill>
            <a:srgbClr val="464653"/>
          </a:solidFill>
          <a:uFillTx/>
          <a:latin typeface="ヒラギノ明朝 Pro W3"/>
          <a:ea typeface="ヒラギノ明朝 Pro W3"/>
          <a:cs typeface="ヒラギノ明朝 Pro W3"/>
          <a:sym typeface="ヒラギノ明朝 Pro W3"/>
        </a:defRPr>
      </a:lvl5pPr>
      <a:lvl6pPr marL="0" marR="0" indent="0" algn="l" defTabSz="914400" rtl="0" latinLnBrk="0">
        <a:lnSpc>
          <a:spcPct val="100000"/>
        </a:lnSpc>
        <a:spcBef>
          <a:spcPts val="0"/>
        </a:spcBef>
        <a:spcAft>
          <a:spcPts val="0"/>
        </a:spcAft>
        <a:buClrTx/>
        <a:buSzTx/>
        <a:buFontTx/>
        <a:buNone/>
        <a:tabLst/>
        <a:defRPr sz="3200" b="0" i="0" u="none" strike="noStrike" cap="none" spc="0" baseline="0">
          <a:solidFill>
            <a:srgbClr val="464653"/>
          </a:solidFill>
          <a:uFillTx/>
          <a:latin typeface="ヒラギノ明朝 Pro W3"/>
          <a:ea typeface="ヒラギノ明朝 Pro W3"/>
          <a:cs typeface="ヒラギノ明朝 Pro W3"/>
          <a:sym typeface="ヒラギノ明朝 Pro W3"/>
        </a:defRPr>
      </a:lvl6pPr>
      <a:lvl7pPr marL="0" marR="0" indent="0" algn="l" defTabSz="914400" rtl="0" latinLnBrk="0">
        <a:lnSpc>
          <a:spcPct val="100000"/>
        </a:lnSpc>
        <a:spcBef>
          <a:spcPts val="0"/>
        </a:spcBef>
        <a:spcAft>
          <a:spcPts val="0"/>
        </a:spcAft>
        <a:buClrTx/>
        <a:buSzTx/>
        <a:buFontTx/>
        <a:buNone/>
        <a:tabLst/>
        <a:defRPr sz="3200" b="0" i="0" u="none" strike="noStrike" cap="none" spc="0" baseline="0">
          <a:solidFill>
            <a:srgbClr val="464653"/>
          </a:solidFill>
          <a:uFillTx/>
          <a:latin typeface="ヒラギノ明朝 Pro W3"/>
          <a:ea typeface="ヒラギノ明朝 Pro W3"/>
          <a:cs typeface="ヒラギノ明朝 Pro W3"/>
          <a:sym typeface="ヒラギノ明朝 Pro W3"/>
        </a:defRPr>
      </a:lvl7pPr>
      <a:lvl8pPr marL="0" marR="0" indent="0" algn="l" defTabSz="914400" rtl="0" latinLnBrk="0">
        <a:lnSpc>
          <a:spcPct val="100000"/>
        </a:lnSpc>
        <a:spcBef>
          <a:spcPts val="0"/>
        </a:spcBef>
        <a:spcAft>
          <a:spcPts val="0"/>
        </a:spcAft>
        <a:buClrTx/>
        <a:buSzTx/>
        <a:buFontTx/>
        <a:buNone/>
        <a:tabLst/>
        <a:defRPr sz="3200" b="0" i="0" u="none" strike="noStrike" cap="none" spc="0" baseline="0">
          <a:solidFill>
            <a:srgbClr val="464653"/>
          </a:solidFill>
          <a:uFillTx/>
          <a:latin typeface="ヒラギノ明朝 Pro W3"/>
          <a:ea typeface="ヒラギノ明朝 Pro W3"/>
          <a:cs typeface="ヒラギノ明朝 Pro W3"/>
          <a:sym typeface="ヒラギノ明朝 Pro W3"/>
        </a:defRPr>
      </a:lvl8pPr>
      <a:lvl9pPr marL="0" marR="0" indent="0" algn="l" defTabSz="914400" rtl="0" latinLnBrk="0">
        <a:lnSpc>
          <a:spcPct val="100000"/>
        </a:lnSpc>
        <a:spcBef>
          <a:spcPts val="0"/>
        </a:spcBef>
        <a:spcAft>
          <a:spcPts val="0"/>
        </a:spcAft>
        <a:buClrTx/>
        <a:buSzTx/>
        <a:buFontTx/>
        <a:buNone/>
        <a:tabLst/>
        <a:defRPr sz="3200" b="0" i="0" u="none" strike="noStrike" cap="none" spc="0" baseline="0">
          <a:solidFill>
            <a:srgbClr val="464653"/>
          </a:solidFill>
          <a:uFillTx/>
          <a:latin typeface="ヒラギノ明朝 Pro W3"/>
          <a:ea typeface="ヒラギノ明朝 Pro W3"/>
          <a:cs typeface="ヒラギノ明朝 Pro W3"/>
          <a:sym typeface="ヒラギノ明朝 Pro W3"/>
        </a:defRPr>
      </a:lvl9pPr>
    </p:titleStyle>
    <p:bodyStyle>
      <a:lvl1pPr marL="274320" marR="0" indent="-274320" algn="l" defTabSz="914400" rtl="0" latinLnBrk="0">
        <a:lnSpc>
          <a:spcPct val="130000"/>
        </a:lnSpc>
        <a:spcBef>
          <a:spcPts val="0"/>
        </a:spcBef>
        <a:spcAft>
          <a:spcPts val="0"/>
        </a:spcAft>
        <a:buClr>
          <a:schemeClr val="accent1"/>
        </a:buClr>
        <a:buSzPct val="76000"/>
        <a:buFont typeface="ヒラギノ角ゴ Pro W3"/>
        <a:buChar char="❖"/>
        <a:tabLst/>
        <a:defRPr sz="2600" b="0" i="0" u="none" strike="noStrike" cap="none" spc="0" baseline="0">
          <a:solidFill>
            <a:srgbClr val="000000"/>
          </a:solidFill>
          <a:uFillTx/>
          <a:latin typeface="ヒラギノ角ゴ Pro W3"/>
          <a:ea typeface="ヒラギノ角ゴ Pro W3"/>
          <a:cs typeface="ヒラギノ角ゴ Pro W3"/>
          <a:sym typeface="ヒラギノ角ゴ Pro W3"/>
        </a:defRPr>
      </a:lvl1pPr>
      <a:lvl2pPr marL="584419" marR="0" indent="-310099" algn="l" defTabSz="914400" rtl="0" latinLnBrk="0">
        <a:lnSpc>
          <a:spcPct val="130000"/>
        </a:lnSpc>
        <a:spcBef>
          <a:spcPts val="0"/>
        </a:spcBef>
        <a:spcAft>
          <a:spcPts val="0"/>
        </a:spcAft>
        <a:buClr>
          <a:schemeClr val="accent1"/>
        </a:buClr>
        <a:buSzPct val="76000"/>
        <a:buFont typeface="ヒラギノ角ゴ Pro W3"/>
        <a:buChar char="❖"/>
        <a:tabLst/>
        <a:defRPr sz="2600" b="0" i="0" u="none" strike="noStrike" cap="none" spc="0" baseline="0">
          <a:solidFill>
            <a:srgbClr val="000000"/>
          </a:solidFill>
          <a:uFillTx/>
          <a:latin typeface="ヒラギノ角ゴ Pro W3"/>
          <a:ea typeface="ヒラギノ角ゴ Pro W3"/>
          <a:cs typeface="ヒラギノ角ゴ Pro W3"/>
          <a:sym typeface="ヒラギノ角ゴ Pro W3"/>
        </a:defRPr>
      </a:lvl2pPr>
      <a:lvl3pPr marL="891539" marR="0" indent="-297180" algn="l" defTabSz="914400" rtl="0" latinLnBrk="0">
        <a:lnSpc>
          <a:spcPct val="130000"/>
        </a:lnSpc>
        <a:spcBef>
          <a:spcPts val="0"/>
        </a:spcBef>
        <a:spcAft>
          <a:spcPts val="0"/>
        </a:spcAft>
        <a:buClr>
          <a:schemeClr val="accent1"/>
        </a:buClr>
        <a:buSzPct val="76000"/>
        <a:buFont typeface="ヒラギノ角ゴ Pro W3"/>
        <a:buChar char="❖"/>
        <a:tabLst/>
        <a:defRPr sz="2600" b="0" i="0" u="none" strike="noStrike" cap="none" spc="0" baseline="0">
          <a:solidFill>
            <a:srgbClr val="000000"/>
          </a:solidFill>
          <a:uFillTx/>
          <a:latin typeface="ヒラギノ角ゴ Pro W3"/>
          <a:ea typeface="ヒラギノ角ゴ Pro W3"/>
          <a:cs typeface="ヒラギノ角ゴ Pro W3"/>
          <a:sym typeface="ヒラギノ角ゴ Pro W3"/>
        </a:defRPr>
      </a:lvl3pPr>
      <a:lvl4pPr marL="1198880" marR="0" indent="-330200" algn="l" defTabSz="914400" rtl="0" latinLnBrk="0">
        <a:lnSpc>
          <a:spcPct val="130000"/>
        </a:lnSpc>
        <a:spcBef>
          <a:spcPts val="0"/>
        </a:spcBef>
        <a:spcAft>
          <a:spcPts val="0"/>
        </a:spcAft>
        <a:buClr>
          <a:schemeClr val="accent1"/>
        </a:buClr>
        <a:buSzPct val="70000"/>
        <a:buFont typeface="ヒラギノ角ゴ Pro W3"/>
        <a:buChar char="❖"/>
        <a:tabLst/>
        <a:defRPr sz="2600" b="0" i="0" u="none" strike="noStrike" cap="none" spc="0" baseline="0">
          <a:solidFill>
            <a:srgbClr val="000000"/>
          </a:solidFill>
          <a:uFillTx/>
          <a:latin typeface="ヒラギノ角ゴ Pro W3"/>
          <a:ea typeface="ヒラギノ角ゴ Pro W3"/>
          <a:cs typeface="ヒラギノ角ゴ Pro W3"/>
          <a:sym typeface="ヒラギノ角ゴ Pro W3"/>
        </a:defRPr>
      </a:lvl4pPr>
      <a:lvl5pPr marL="1514475" marR="0" indent="-371475" algn="l" defTabSz="914400" rtl="0" latinLnBrk="0">
        <a:lnSpc>
          <a:spcPct val="130000"/>
        </a:lnSpc>
        <a:spcBef>
          <a:spcPts val="0"/>
        </a:spcBef>
        <a:spcAft>
          <a:spcPts val="0"/>
        </a:spcAft>
        <a:buClr>
          <a:schemeClr val="accent1"/>
        </a:buClr>
        <a:buSzPct val="70000"/>
        <a:buFont typeface="ヒラギノ角ゴ Pro W3"/>
        <a:buChar char="❖"/>
        <a:tabLst/>
        <a:defRPr sz="2600" b="0" i="0" u="none" strike="noStrike" cap="none" spc="0" baseline="0">
          <a:solidFill>
            <a:srgbClr val="000000"/>
          </a:solidFill>
          <a:uFillTx/>
          <a:latin typeface="ヒラギノ角ゴ Pro W3"/>
          <a:ea typeface="ヒラギノ角ゴ Pro W3"/>
          <a:cs typeface="ヒラギノ角ゴ Pro W3"/>
          <a:sym typeface="ヒラギノ角ゴ Pro W3"/>
        </a:defRPr>
      </a:lvl5pPr>
      <a:lvl6pPr marL="1760220" marR="0" indent="-297180" algn="l" defTabSz="914400" rtl="0" latinLnBrk="0">
        <a:lnSpc>
          <a:spcPct val="130000"/>
        </a:lnSpc>
        <a:spcBef>
          <a:spcPts val="0"/>
        </a:spcBef>
        <a:spcAft>
          <a:spcPts val="0"/>
        </a:spcAft>
        <a:buClr>
          <a:schemeClr val="accent1"/>
        </a:buClr>
        <a:buSzPct val="75000"/>
        <a:buFont typeface="ヒラギノ角ゴ Pro W3"/>
        <a:buChar char="}"/>
        <a:tabLst/>
        <a:defRPr sz="2600" b="0" i="0" u="none" strike="noStrike" cap="none" spc="0" baseline="0">
          <a:solidFill>
            <a:srgbClr val="000000"/>
          </a:solidFill>
          <a:uFillTx/>
          <a:latin typeface="ヒラギノ角ゴ Pro W3"/>
          <a:ea typeface="ヒラギノ角ゴ Pro W3"/>
          <a:cs typeface="ヒラギノ角ゴ Pro W3"/>
          <a:sym typeface="ヒラギノ角ゴ Pro W3"/>
        </a:defRPr>
      </a:lvl6pPr>
      <a:lvl7pPr marL="1985553" marR="0" indent="-339633" algn="l" defTabSz="914400" rtl="0" latinLnBrk="0">
        <a:lnSpc>
          <a:spcPct val="130000"/>
        </a:lnSpc>
        <a:spcBef>
          <a:spcPts val="0"/>
        </a:spcBef>
        <a:spcAft>
          <a:spcPts val="0"/>
        </a:spcAft>
        <a:buClr>
          <a:schemeClr val="accent1"/>
        </a:buClr>
        <a:buSzPct val="75000"/>
        <a:buFont typeface="ヒラギノ角ゴ Pro W3"/>
        <a:buChar char="}"/>
        <a:tabLst/>
        <a:defRPr sz="2600" b="0" i="0" u="none" strike="noStrike" cap="none" spc="0" baseline="0">
          <a:solidFill>
            <a:srgbClr val="000000"/>
          </a:solidFill>
          <a:uFillTx/>
          <a:latin typeface="ヒラギノ角ゴ Pro W3"/>
          <a:ea typeface="ヒラギノ角ゴ Pro W3"/>
          <a:cs typeface="ヒラギノ角ゴ Pro W3"/>
          <a:sym typeface="ヒラギノ角ゴ Pro W3"/>
        </a:defRPr>
      </a:lvl7pPr>
      <a:lvl8pPr marL="2168433" marR="0" indent="-339633" algn="l" defTabSz="914400" rtl="0" latinLnBrk="0">
        <a:lnSpc>
          <a:spcPct val="130000"/>
        </a:lnSpc>
        <a:spcBef>
          <a:spcPts val="0"/>
        </a:spcBef>
        <a:spcAft>
          <a:spcPts val="0"/>
        </a:spcAft>
        <a:buClr>
          <a:schemeClr val="accent1"/>
        </a:buClr>
        <a:buSzPct val="75000"/>
        <a:buFont typeface="ヒラギノ角ゴ Pro W3"/>
        <a:buChar char="}"/>
        <a:tabLst/>
        <a:defRPr sz="2600" b="0" i="0" u="none" strike="noStrike" cap="none" spc="0" baseline="0">
          <a:solidFill>
            <a:srgbClr val="000000"/>
          </a:solidFill>
          <a:uFillTx/>
          <a:latin typeface="ヒラギノ角ゴ Pro W3"/>
          <a:ea typeface="ヒラギノ角ゴ Pro W3"/>
          <a:cs typeface="ヒラギノ角ゴ Pro W3"/>
          <a:sym typeface="ヒラギノ角ゴ Pro W3"/>
        </a:defRPr>
      </a:lvl8pPr>
      <a:lvl9pPr marL="2407918" marR="0" indent="-396238" algn="l" defTabSz="914400" rtl="0" latinLnBrk="0">
        <a:lnSpc>
          <a:spcPct val="130000"/>
        </a:lnSpc>
        <a:spcBef>
          <a:spcPts val="0"/>
        </a:spcBef>
        <a:spcAft>
          <a:spcPts val="0"/>
        </a:spcAft>
        <a:buClr>
          <a:schemeClr val="accent1"/>
        </a:buClr>
        <a:buSzPct val="75000"/>
        <a:buFont typeface="ヒラギノ角ゴ Pro W3"/>
        <a:buChar char="}"/>
        <a:tabLst/>
        <a:defRPr sz="2600" b="0" i="0" u="none" strike="noStrike" cap="none" spc="0" baseline="0">
          <a:solidFill>
            <a:srgbClr val="000000"/>
          </a:solidFill>
          <a:uFillTx/>
          <a:latin typeface="ヒラギノ角ゴ Pro W3"/>
          <a:ea typeface="ヒラギノ角ゴ Pro W3"/>
          <a:cs typeface="ヒラギノ角ゴ Pro W3"/>
          <a:sym typeface="ヒラギノ角ゴ Pro W3"/>
        </a:defRPr>
      </a:lvl9pPr>
    </p:bodyStyle>
    <p:otherStyle>
      <a:lvl1pPr marL="0" marR="0" indent="0" algn="l" defTabSz="457200" rtl="0" latinLnBrk="0">
        <a:lnSpc>
          <a:spcPct val="100000"/>
        </a:lnSpc>
        <a:spcBef>
          <a:spcPts val="0"/>
        </a:spcBef>
        <a:spcAft>
          <a:spcPts val="0"/>
        </a:spcAft>
        <a:buClrTx/>
        <a:buSzTx/>
        <a:buFontTx/>
        <a:buNone/>
        <a:tabLst/>
        <a:defRPr sz="800" b="0" i="0" u="none" strike="noStrike" cap="none" spc="0" baseline="0">
          <a:solidFill>
            <a:schemeClr val="tx1"/>
          </a:solidFill>
          <a:uFillTx/>
          <a:latin typeface="+mn-lt"/>
          <a:ea typeface="+mn-ea"/>
          <a:cs typeface="+mn-cs"/>
          <a:sym typeface="ヒラギノ明朝 Pro W3"/>
        </a:defRPr>
      </a:lvl1pPr>
      <a:lvl2pPr marL="0" marR="0" indent="0" algn="l" defTabSz="457200" rtl="0" latinLnBrk="0">
        <a:lnSpc>
          <a:spcPct val="100000"/>
        </a:lnSpc>
        <a:spcBef>
          <a:spcPts val="0"/>
        </a:spcBef>
        <a:spcAft>
          <a:spcPts val="0"/>
        </a:spcAft>
        <a:buClrTx/>
        <a:buSzTx/>
        <a:buFontTx/>
        <a:buNone/>
        <a:tabLst/>
        <a:defRPr sz="800" b="0" i="0" u="none" strike="noStrike" cap="none" spc="0" baseline="0">
          <a:solidFill>
            <a:schemeClr val="tx1"/>
          </a:solidFill>
          <a:uFillTx/>
          <a:latin typeface="+mn-lt"/>
          <a:ea typeface="+mn-ea"/>
          <a:cs typeface="+mn-cs"/>
          <a:sym typeface="ヒラギノ明朝 Pro W3"/>
        </a:defRPr>
      </a:lvl2pPr>
      <a:lvl3pPr marL="0" marR="0" indent="0" algn="l" defTabSz="457200" rtl="0" latinLnBrk="0">
        <a:lnSpc>
          <a:spcPct val="100000"/>
        </a:lnSpc>
        <a:spcBef>
          <a:spcPts val="0"/>
        </a:spcBef>
        <a:spcAft>
          <a:spcPts val="0"/>
        </a:spcAft>
        <a:buClrTx/>
        <a:buSzTx/>
        <a:buFontTx/>
        <a:buNone/>
        <a:tabLst/>
        <a:defRPr sz="800" b="0" i="0" u="none" strike="noStrike" cap="none" spc="0" baseline="0">
          <a:solidFill>
            <a:schemeClr val="tx1"/>
          </a:solidFill>
          <a:uFillTx/>
          <a:latin typeface="+mn-lt"/>
          <a:ea typeface="+mn-ea"/>
          <a:cs typeface="+mn-cs"/>
          <a:sym typeface="ヒラギノ明朝 Pro W3"/>
        </a:defRPr>
      </a:lvl3pPr>
      <a:lvl4pPr marL="0" marR="0" indent="0" algn="l" defTabSz="457200" rtl="0" latinLnBrk="0">
        <a:lnSpc>
          <a:spcPct val="100000"/>
        </a:lnSpc>
        <a:spcBef>
          <a:spcPts val="0"/>
        </a:spcBef>
        <a:spcAft>
          <a:spcPts val="0"/>
        </a:spcAft>
        <a:buClrTx/>
        <a:buSzTx/>
        <a:buFontTx/>
        <a:buNone/>
        <a:tabLst/>
        <a:defRPr sz="800" b="0" i="0" u="none" strike="noStrike" cap="none" spc="0" baseline="0">
          <a:solidFill>
            <a:schemeClr val="tx1"/>
          </a:solidFill>
          <a:uFillTx/>
          <a:latin typeface="+mn-lt"/>
          <a:ea typeface="+mn-ea"/>
          <a:cs typeface="+mn-cs"/>
          <a:sym typeface="ヒラギノ明朝 Pro W3"/>
        </a:defRPr>
      </a:lvl4pPr>
      <a:lvl5pPr marL="0" marR="0" indent="0" algn="l" defTabSz="457200" rtl="0" latinLnBrk="0">
        <a:lnSpc>
          <a:spcPct val="100000"/>
        </a:lnSpc>
        <a:spcBef>
          <a:spcPts val="0"/>
        </a:spcBef>
        <a:spcAft>
          <a:spcPts val="0"/>
        </a:spcAft>
        <a:buClrTx/>
        <a:buSzTx/>
        <a:buFontTx/>
        <a:buNone/>
        <a:tabLst/>
        <a:defRPr sz="800" b="0" i="0" u="none" strike="noStrike" cap="none" spc="0" baseline="0">
          <a:solidFill>
            <a:schemeClr val="tx1"/>
          </a:solidFill>
          <a:uFillTx/>
          <a:latin typeface="+mn-lt"/>
          <a:ea typeface="+mn-ea"/>
          <a:cs typeface="+mn-cs"/>
          <a:sym typeface="ヒラギノ明朝 Pro W3"/>
        </a:defRPr>
      </a:lvl5pPr>
      <a:lvl6pPr marL="0" marR="0" indent="0" algn="l" defTabSz="457200" rtl="0" latinLnBrk="0">
        <a:lnSpc>
          <a:spcPct val="100000"/>
        </a:lnSpc>
        <a:spcBef>
          <a:spcPts val="0"/>
        </a:spcBef>
        <a:spcAft>
          <a:spcPts val="0"/>
        </a:spcAft>
        <a:buClrTx/>
        <a:buSzTx/>
        <a:buFontTx/>
        <a:buNone/>
        <a:tabLst/>
        <a:defRPr sz="800" b="0" i="0" u="none" strike="noStrike" cap="none" spc="0" baseline="0">
          <a:solidFill>
            <a:schemeClr val="tx1"/>
          </a:solidFill>
          <a:uFillTx/>
          <a:latin typeface="+mn-lt"/>
          <a:ea typeface="+mn-ea"/>
          <a:cs typeface="+mn-cs"/>
          <a:sym typeface="ヒラギノ明朝 Pro W3"/>
        </a:defRPr>
      </a:lvl6pPr>
      <a:lvl7pPr marL="0" marR="0" indent="0" algn="l" defTabSz="457200" rtl="0" latinLnBrk="0">
        <a:lnSpc>
          <a:spcPct val="100000"/>
        </a:lnSpc>
        <a:spcBef>
          <a:spcPts val="0"/>
        </a:spcBef>
        <a:spcAft>
          <a:spcPts val="0"/>
        </a:spcAft>
        <a:buClrTx/>
        <a:buSzTx/>
        <a:buFontTx/>
        <a:buNone/>
        <a:tabLst/>
        <a:defRPr sz="800" b="0" i="0" u="none" strike="noStrike" cap="none" spc="0" baseline="0">
          <a:solidFill>
            <a:schemeClr val="tx1"/>
          </a:solidFill>
          <a:uFillTx/>
          <a:latin typeface="+mn-lt"/>
          <a:ea typeface="+mn-ea"/>
          <a:cs typeface="+mn-cs"/>
          <a:sym typeface="ヒラギノ明朝 Pro W3"/>
        </a:defRPr>
      </a:lvl7pPr>
      <a:lvl8pPr marL="0" marR="0" indent="0" algn="l" defTabSz="457200" rtl="0" latinLnBrk="0">
        <a:lnSpc>
          <a:spcPct val="100000"/>
        </a:lnSpc>
        <a:spcBef>
          <a:spcPts val="0"/>
        </a:spcBef>
        <a:spcAft>
          <a:spcPts val="0"/>
        </a:spcAft>
        <a:buClrTx/>
        <a:buSzTx/>
        <a:buFontTx/>
        <a:buNone/>
        <a:tabLst/>
        <a:defRPr sz="800" b="0" i="0" u="none" strike="noStrike" cap="none" spc="0" baseline="0">
          <a:solidFill>
            <a:schemeClr val="tx1"/>
          </a:solidFill>
          <a:uFillTx/>
          <a:latin typeface="+mn-lt"/>
          <a:ea typeface="+mn-ea"/>
          <a:cs typeface="+mn-cs"/>
          <a:sym typeface="ヒラギノ明朝 Pro W3"/>
        </a:defRPr>
      </a:lvl8pPr>
      <a:lvl9pPr marL="0" marR="0" indent="0" algn="l" defTabSz="457200" rtl="0" latinLnBrk="0">
        <a:lnSpc>
          <a:spcPct val="100000"/>
        </a:lnSpc>
        <a:spcBef>
          <a:spcPts val="0"/>
        </a:spcBef>
        <a:spcAft>
          <a:spcPts val="0"/>
        </a:spcAft>
        <a:buClrTx/>
        <a:buSzTx/>
        <a:buFontTx/>
        <a:buNone/>
        <a:tabLst/>
        <a:defRPr sz="800" b="0" i="0" u="none" strike="noStrike" cap="none" spc="0" baseline="0">
          <a:solidFill>
            <a:schemeClr val="tx1"/>
          </a:solidFill>
          <a:uFillTx/>
          <a:latin typeface="+mn-lt"/>
          <a:ea typeface="+mn-ea"/>
          <a:cs typeface="+mn-cs"/>
          <a:sym typeface="ヒラギノ明朝 Pro W3"/>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56.png"/><Relationship Id="rId13" Type="http://schemas.openxmlformats.org/officeDocument/2006/relationships/image" Target="../media/image5.png"/><Relationship Id="rId3" Type="http://schemas.microsoft.com/office/2007/relationships/hdphoto" Target="../media/hdphoto1.wdp"/><Relationship Id="rId7" Type="http://schemas.openxmlformats.org/officeDocument/2006/relationships/image" Target="../media/image55.png"/><Relationship Id="rId12" Type="http://schemas.openxmlformats.org/officeDocument/2006/relationships/image" Target="../media/image59.png"/><Relationship Id="rId2" Type="http://schemas.openxmlformats.org/officeDocument/2006/relationships/image" Target="../media/image51.png"/><Relationship Id="rId1" Type="http://schemas.openxmlformats.org/officeDocument/2006/relationships/slideLayout" Target="../slideLayouts/slideLayout6.xml"/><Relationship Id="rId6" Type="http://schemas.openxmlformats.org/officeDocument/2006/relationships/image" Target="../media/image54.png"/><Relationship Id="rId11" Type="http://schemas.openxmlformats.org/officeDocument/2006/relationships/image" Target="../media/image58.png"/><Relationship Id="rId5" Type="http://schemas.openxmlformats.org/officeDocument/2006/relationships/image" Target="../media/image53.png"/><Relationship Id="rId10" Type="http://schemas.openxmlformats.org/officeDocument/2006/relationships/image" Target="../media/image57.png"/><Relationship Id="rId4" Type="http://schemas.openxmlformats.org/officeDocument/2006/relationships/image" Target="../media/image52.png"/><Relationship Id="rId9" Type="http://schemas.microsoft.com/office/2007/relationships/hdphoto" Target="../media/hdphoto2.wdp"/></Relationships>
</file>

<file path=ppt/slides/_rels/slide11.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61.png"/><Relationship Id="rId7" Type="http://schemas.microsoft.com/office/2007/relationships/hdphoto" Target="../media/hdphoto4.wdp"/><Relationship Id="rId2" Type="http://schemas.openxmlformats.org/officeDocument/2006/relationships/image" Target="../media/image60.png"/><Relationship Id="rId1" Type="http://schemas.openxmlformats.org/officeDocument/2006/relationships/slideLayout" Target="../slideLayouts/slideLayout6.xml"/><Relationship Id="rId6" Type="http://schemas.openxmlformats.org/officeDocument/2006/relationships/image" Target="../media/image63.png"/><Relationship Id="rId5" Type="http://schemas.microsoft.com/office/2007/relationships/hdphoto" Target="../media/hdphoto3.wdp"/><Relationship Id="rId10" Type="http://schemas.openxmlformats.org/officeDocument/2006/relationships/image" Target="../media/image5.png"/><Relationship Id="rId4" Type="http://schemas.openxmlformats.org/officeDocument/2006/relationships/image" Target="../media/image62.png"/><Relationship Id="rId9" Type="http://schemas.openxmlformats.org/officeDocument/2006/relationships/image" Target="../media/image65.png"/></Relationships>
</file>

<file path=ppt/slides/_rels/slide1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6.xml"/><Relationship Id="rId6" Type="http://schemas.openxmlformats.org/officeDocument/2006/relationships/image" Target="../media/image5.png"/><Relationship Id="rId5" Type="http://schemas.microsoft.com/office/2007/relationships/hdphoto" Target="../media/hdphoto5.wdp"/><Relationship Id="rId4" Type="http://schemas.openxmlformats.org/officeDocument/2006/relationships/image" Target="../media/image68.png"/></Relationships>
</file>

<file path=ppt/slides/_rels/slide13.xml.rels><?xml version="1.0" encoding="UTF-8" standalone="yes"?>
<Relationships xmlns="http://schemas.openxmlformats.org/package/2006/relationships"><Relationship Id="rId8" Type="http://schemas.openxmlformats.org/officeDocument/2006/relationships/image" Target="../media/image74.svg"/><Relationship Id="rId13" Type="http://schemas.openxmlformats.org/officeDocument/2006/relationships/image" Target="../media/image79.png"/><Relationship Id="rId18" Type="http://schemas.openxmlformats.org/officeDocument/2006/relationships/image" Target="../media/image83.png"/><Relationship Id="rId3" Type="http://schemas.openxmlformats.org/officeDocument/2006/relationships/image" Target="../media/image69.png"/><Relationship Id="rId21" Type="http://schemas.openxmlformats.org/officeDocument/2006/relationships/image" Target="../media/image5.png"/><Relationship Id="rId7" Type="http://schemas.openxmlformats.org/officeDocument/2006/relationships/image" Target="../media/image73.png"/><Relationship Id="rId12" Type="http://schemas.openxmlformats.org/officeDocument/2006/relationships/image" Target="../media/image78.svg"/><Relationship Id="rId17" Type="http://schemas.openxmlformats.org/officeDocument/2006/relationships/image" Target="../media/image35.png"/><Relationship Id="rId2" Type="http://schemas.openxmlformats.org/officeDocument/2006/relationships/image" Target="../media/image3.png"/><Relationship Id="rId16" Type="http://schemas.openxmlformats.org/officeDocument/2006/relationships/image" Target="../media/image82.png"/><Relationship Id="rId20" Type="http://schemas.openxmlformats.org/officeDocument/2006/relationships/image" Target="../media/image41.png"/><Relationship Id="rId1" Type="http://schemas.openxmlformats.org/officeDocument/2006/relationships/slideLayout" Target="../slideLayouts/slideLayout2.xml"/><Relationship Id="rId6" Type="http://schemas.openxmlformats.org/officeDocument/2006/relationships/image" Target="../media/image72.png"/><Relationship Id="rId11" Type="http://schemas.openxmlformats.org/officeDocument/2006/relationships/image" Target="../media/image77.png"/><Relationship Id="rId5" Type="http://schemas.openxmlformats.org/officeDocument/2006/relationships/image" Target="../media/image71.png"/><Relationship Id="rId15" Type="http://schemas.openxmlformats.org/officeDocument/2006/relationships/image" Target="../media/image81.png"/><Relationship Id="rId10" Type="http://schemas.openxmlformats.org/officeDocument/2006/relationships/image" Target="../media/image76.svg"/><Relationship Id="rId19" Type="http://schemas.openxmlformats.org/officeDocument/2006/relationships/image" Target="../media/image84.png"/><Relationship Id="rId4" Type="http://schemas.openxmlformats.org/officeDocument/2006/relationships/image" Target="../media/image70.png"/><Relationship Id="rId9" Type="http://schemas.openxmlformats.org/officeDocument/2006/relationships/image" Target="../media/image75.png"/><Relationship Id="rId14" Type="http://schemas.openxmlformats.org/officeDocument/2006/relationships/image" Target="../media/image80.png"/></Relationships>
</file>

<file path=ppt/slides/_rels/slide14.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3.png"/><Relationship Id="rId1" Type="http://schemas.openxmlformats.org/officeDocument/2006/relationships/slideLayout" Target="../slideLayouts/slideLayout6.xml"/><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87.png"/><Relationship Id="rId7" Type="http://schemas.openxmlformats.org/officeDocument/2006/relationships/image" Target="../media/image90.png"/><Relationship Id="rId2" Type="http://schemas.openxmlformats.org/officeDocument/2006/relationships/image" Target="../media/image86.png"/><Relationship Id="rId1" Type="http://schemas.openxmlformats.org/officeDocument/2006/relationships/slideLayout" Target="../slideLayouts/slideLayout2.xml"/><Relationship Id="rId6" Type="http://schemas.openxmlformats.org/officeDocument/2006/relationships/image" Target="../media/image89.png"/><Relationship Id="rId5" Type="http://schemas.openxmlformats.org/officeDocument/2006/relationships/image" Target="../media/image3.png"/><Relationship Id="rId4" Type="http://schemas.openxmlformats.org/officeDocument/2006/relationships/image" Target="../media/image88.png"/></Relationships>
</file>

<file path=ppt/slides/_rels/slide16.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http://www.barakan.com/" TargetMode="Externa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5.pn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6.xml"/><Relationship Id="rId5" Type="http://schemas.openxmlformats.org/officeDocument/2006/relationships/image" Target="../media/image5.png"/><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13" Type="http://schemas.openxmlformats.org/officeDocument/2006/relationships/image" Target="../media/image27.png"/><Relationship Id="rId18" Type="http://schemas.openxmlformats.org/officeDocument/2006/relationships/image" Target="../media/image32.png"/><Relationship Id="rId26" Type="http://schemas.openxmlformats.org/officeDocument/2006/relationships/image" Target="../media/image40.png"/><Relationship Id="rId21" Type="http://schemas.openxmlformats.org/officeDocument/2006/relationships/image" Target="../media/image35.png"/><Relationship Id="rId34" Type="http://schemas.openxmlformats.org/officeDocument/2006/relationships/image" Target="../media/image48.png"/><Relationship Id="rId7" Type="http://schemas.openxmlformats.org/officeDocument/2006/relationships/image" Target="../media/image21.png"/><Relationship Id="rId12" Type="http://schemas.openxmlformats.org/officeDocument/2006/relationships/image" Target="../media/image26.png"/><Relationship Id="rId17" Type="http://schemas.openxmlformats.org/officeDocument/2006/relationships/image" Target="../media/image31.png"/><Relationship Id="rId25" Type="http://schemas.openxmlformats.org/officeDocument/2006/relationships/image" Target="../media/image39.png"/><Relationship Id="rId33" Type="http://schemas.openxmlformats.org/officeDocument/2006/relationships/image" Target="../media/image47.png"/><Relationship Id="rId2" Type="http://schemas.openxmlformats.org/officeDocument/2006/relationships/image" Target="../media/image14.png"/><Relationship Id="rId16" Type="http://schemas.openxmlformats.org/officeDocument/2006/relationships/image" Target="../media/image30.png"/><Relationship Id="rId20" Type="http://schemas.openxmlformats.org/officeDocument/2006/relationships/image" Target="../media/image34.png"/><Relationship Id="rId29" Type="http://schemas.openxmlformats.org/officeDocument/2006/relationships/image" Target="../media/image43.png"/><Relationship Id="rId1" Type="http://schemas.openxmlformats.org/officeDocument/2006/relationships/slideLayout" Target="../slideLayouts/slideLayout6.xml"/><Relationship Id="rId6" Type="http://schemas.openxmlformats.org/officeDocument/2006/relationships/image" Target="../media/image20.png"/><Relationship Id="rId11" Type="http://schemas.openxmlformats.org/officeDocument/2006/relationships/image" Target="../media/image25.png"/><Relationship Id="rId24" Type="http://schemas.openxmlformats.org/officeDocument/2006/relationships/image" Target="../media/image38.png"/><Relationship Id="rId32" Type="http://schemas.openxmlformats.org/officeDocument/2006/relationships/image" Target="../media/image46.png"/><Relationship Id="rId37" Type="http://schemas.openxmlformats.org/officeDocument/2006/relationships/image" Target="../media/image5.png"/><Relationship Id="rId5" Type="http://schemas.openxmlformats.org/officeDocument/2006/relationships/image" Target="../media/image19.png"/><Relationship Id="rId15" Type="http://schemas.openxmlformats.org/officeDocument/2006/relationships/image" Target="../media/image29.png"/><Relationship Id="rId23" Type="http://schemas.openxmlformats.org/officeDocument/2006/relationships/image" Target="../media/image37.png"/><Relationship Id="rId28" Type="http://schemas.openxmlformats.org/officeDocument/2006/relationships/image" Target="../media/image42.png"/><Relationship Id="rId36" Type="http://schemas.openxmlformats.org/officeDocument/2006/relationships/image" Target="../media/image50.png"/><Relationship Id="rId10" Type="http://schemas.openxmlformats.org/officeDocument/2006/relationships/image" Target="../media/image24.png"/><Relationship Id="rId19" Type="http://schemas.openxmlformats.org/officeDocument/2006/relationships/image" Target="../media/image33.png"/><Relationship Id="rId31" Type="http://schemas.openxmlformats.org/officeDocument/2006/relationships/image" Target="../media/image45.png"/><Relationship Id="rId4" Type="http://schemas.openxmlformats.org/officeDocument/2006/relationships/image" Target="../media/image18.png"/><Relationship Id="rId9" Type="http://schemas.openxmlformats.org/officeDocument/2006/relationships/image" Target="../media/image23.png"/><Relationship Id="rId14" Type="http://schemas.openxmlformats.org/officeDocument/2006/relationships/image" Target="../media/image28.png"/><Relationship Id="rId22" Type="http://schemas.openxmlformats.org/officeDocument/2006/relationships/image" Target="../media/image36.png"/><Relationship Id="rId27" Type="http://schemas.openxmlformats.org/officeDocument/2006/relationships/image" Target="../media/image41.png"/><Relationship Id="rId30" Type="http://schemas.openxmlformats.org/officeDocument/2006/relationships/image" Target="../media/image44.png"/><Relationship Id="rId35" Type="http://schemas.openxmlformats.org/officeDocument/2006/relationships/image" Target="../media/image49.png"/><Relationship Id="rId8" Type="http://schemas.openxmlformats.org/officeDocument/2006/relationships/image" Target="../media/image22.png"/><Relationship Id="rId3"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10" name="タイトル 1"/>
          <p:cNvSpPr txBox="1">
            <a:spLocks noGrp="1"/>
          </p:cNvSpPr>
          <p:nvPr>
            <p:ph type="ctrTitle"/>
          </p:nvPr>
        </p:nvSpPr>
        <p:spPr>
          <a:xfrm>
            <a:off x="1035934" y="2691274"/>
            <a:ext cx="7766306" cy="990600"/>
          </a:xfrm>
          <a:prstGeom prst="rect">
            <a:avLst/>
          </a:prstGeom>
        </p:spPr>
        <p:txBody>
          <a:bodyPr/>
          <a:lstStyle/>
          <a:p>
            <a:pPr algn="l">
              <a:defRPr sz="2800"/>
            </a:pPr>
            <a:r>
              <a:rPr lang="en-US" altLang="ja-JP" dirty="0">
                <a:latin typeface="メイリオ" panose="020B0604030504040204" pitchFamily="50" charset="-128"/>
                <a:ea typeface="メイリオ" panose="020B0604030504040204" pitchFamily="50" charset="-128"/>
              </a:rPr>
              <a:t>[</a:t>
            </a:r>
            <a:r>
              <a:rPr lang="ja-JP" altLang="en-US" dirty="0">
                <a:latin typeface="メイリオ" panose="020B0604030504040204" pitchFamily="50" charset="-128"/>
                <a:ea typeface="メイリオ" panose="020B0604030504040204" pitchFamily="50" charset="-128"/>
              </a:rPr>
              <a:t>薔薇館様</a:t>
            </a:r>
            <a:r>
              <a:rPr lang="en-US" altLang="ja-JP" dirty="0">
                <a:latin typeface="メイリオ" panose="020B0604030504040204" pitchFamily="50" charset="-128"/>
                <a:ea typeface="メイリオ" panose="020B0604030504040204" pitchFamily="50" charset="-128"/>
              </a:rPr>
              <a:t>]</a:t>
            </a:r>
          </a:p>
          <a:p>
            <a:pPr algn="l">
              <a:defRPr sz="2800"/>
            </a:pPr>
            <a:r>
              <a:rPr lang="en-US" altLang="ja-JP" dirty="0">
                <a:latin typeface="メイリオ" panose="020B0604030504040204" pitchFamily="50" charset="-128"/>
                <a:ea typeface="メイリオ" panose="020B0604030504040204" pitchFamily="50" charset="-128"/>
              </a:rPr>
              <a:t>Web</a:t>
            </a:r>
            <a:r>
              <a:rPr lang="ja-JP" altLang="en-US" dirty="0">
                <a:latin typeface="メイリオ" panose="020B0604030504040204" pitchFamily="50" charset="-128"/>
                <a:ea typeface="メイリオ" panose="020B0604030504040204" pitchFamily="50" charset="-128"/>
              </a:rPr>
              <a:t>サイトリニューアルのご提案</a:t>
            </a:r>
          </a:p>
        </p:txBody>
      </p:sp>
      <p:sp>
        <p:nvSpPr>
          <p:cNvPr id="111" name="サブタイトル 2"/>
          <p:cNvSpPr txBox="1">
            <a:spLocks noGrp="1"/>
          </p:cNvSpPr>
          <p:nvPr>
            <p:ph type="subTitle" sz="quarter" idx="1"/>
          </p:nvPr>
        </p:nvSpPr>
        <p:spPr>
          <a:xfrm>
            <a:off x="457199" y="3905250"/>
            <a:ext cx="7766306" cy="533400"/>
          </a:xfrm>
          <a:prstGeom prst="rect">
            <a:avLst/>
          </a:prstGeom>
        </p:spPr>
        <p:txBody>
          <a:bodyPr>
            <a:noAutofit/>
          </a:bodyPr>
          <a:lstStyle/>
          <a:p>
            <a:pPr>
              <a:lnSpc>
                <a:spcPct val="104000"/>
              </a:lnSpc>
              <a:defRPr sz="1200"/>
            </a:pPr>
            <a:r>
              <a:rPr lang="ja-JP" altLang="en-US" sz="1600" dirty="0">
                <a:latin typeface="メイリオ" panose="020B0604030504040204" pitchFamily="50" charset="-128"/>
                <a:ea typeface="メイリオ" panose="020B0604030504040204" pitchFamily="50" charset="-128"/>
              </a:rPr>
              <a:t> </a:t>
            </a:r>
          </a:p>
          <a:p>
            <a:pPr>
              <a:lnSpc>
                <a:spcPct val="104000"/>
              </a:lnSpc>
              <a:defRPr sz="1200"/>
            </a:pPr>
            <a:r>
              <a:rPr lang="en-US" altLang="ja-JP" sz="1600" dirty="0">
                <a:latin typeface="メイリオ" panose="020B0604030504040204" pitchFamily="50" charset="-128"/>
                <a:ea typeface="メイリオ" panose="020B0604030504040204" pitchFamily="50" charset="-128"/>
              </a:rPr>
              <a:t>2022</a:t>
            </a:r>
            <a:r>
              <a:rPr lang="ja-JP" altLang="en-US" sz="1600" dirty="0">
                <a:latin typeface="メイリオ" panose="020B0604030504040204" pitchFamily="50" charset="-128"/>
                <a:ea typeface="メイリオ" panose="020B0604030504040204" pitchFamily="50" charset="-128"/>
              </a:rPr>
              <a:t>年</a:t>
            </a:r>
            <a:r>
              <a:rPr lang="en-US" altLang="ja-JP" sz="1600" dirty="0">
                <a:latin typeface="メイリオ" panose="020B0604030504040204" pitchFamily="50" charset="-128"/>
                <a:ea typeface="メイリオ" panose="020B0604030504040204" pitchFamily="50" charset="-128"/>
              </a:rPr>
              <a:t>11</a:t>
            </a:r>
            <a:r>
              <a:rPr lang="ja-JP" altLang="en-US" sz="1600" dirty="0">
                <a:latin typeface="メイリオ" panose="020B0604030504040204" pitchFamily="50" charset="-128"/>
                <a:ea typeface="メイリオ" panose="020B0604030504040204" pitchFamily="50" charset="-128"/>
              </a:rPr>
              <a:t>月</a:t>
            </a:r>
            <a:r>
              <a:rPr lang="en-US" altLang="ja-JP" sz="1600" dirty="0">
                <a:latin typeface="メイリオ" panose="020B0604030504040204" pitchFamily="50" charset="-128"/>
                <a:ea typeface="メイリオ" panose="020B0604030504040204" pitchFamily="50" charset="-128"/>
              </a:rPr>
              <a:t>14</a:t>
            </a:r>
            <a:r>
              <a:rPr lang="ja-JP" altLang="en-US" sz="1600" dirty="0">
                <a:latin typeface="メイリオ" panose="020B0604030504040204" pitchFamily="50" charset="-128"/>
                <a:ea typeface="メイリオ" panose="020B0604030504040204" pitchFamily="50" charset="-128"/>
              </a:rPr>
              <a:t>日</a:t>
            </a:r>
          </a:p>
        </p:txBody>
      </p:sp>
      <p:cxnSp>
        <p:nvCxnSpPr>
          <p:cNvPr id="3" name="直線コネクタ 2">
            <a:extLst>
              <a:ext uri="{FF2B5EF4-FFF2-40B4-BE49-F238E27FC236}">
                <a16:creationId xmlns:a16="http://schemas.microsoft.com/office/drawing/2014/main" id="{B9143863-A993-D58E-6E0F-36A8AE426A67}"/>
              </a:ext>
            </a:extLst>
          </p:cNvPr>
          <p:cNvCxnSpPr/>
          <p:nvPr/>
        </p:nvCxnSpPr>
        <p:spPr>
          <a:xfrm>
            <a:off x="0" y="195114"/>
            <a:ext cx="9144000" cy="0"/>
          </a:xfrm>
          <a:prstGeom prst="line">
            <a:avLst/>
          </a:prstGeom>
          <a:noFill/>
          <a:ln w="25400" cap="flat">
            <a:solidFill>
              <a:schemeClr val="accent5"/>
            </a:solidFill>
            <a:prstDash val="solid"/>
            <a:round/>
          </a:ln>
          <a:effectLst>
            <a:outerShdw blurRad="50800" dist="43000" dir="5400000" rotWithShape="0">
              <a:srgbClr val="000000">
                <a:alpha val="40000"/>
              </a:srgbClr>
            </a:outerShdw>
          </a:effectLst>
          <a:sp3d/>
        </p:spPr>
        <p:style>
          <a:lnRef idx="0">
            <a:scrgbClr r="0" g="0" b="0"/>
          </a:lnRef>
          <a:fillRef idx="0">
            <a:scrgbClr r="0" g="0" b="0"/>
          </a:fillRef>
          <a:effectRef idx="0">
            <a:scrgbClr r="0" g="0" b="0"/>
          </a:effectRef>
          <a:fontRef idx="none"/>
        </p:style>
      </p:cxnSp>
      <p:pic>
        <p:nvPicPr>
          <p:cNvPr id="2" name="図 1">
            <a:extLst>
              <a:ext uri="{FF2B5EF4-FFF2-40B4-BE49-F238E27FC236}">
                <a16:creationId xmlns:a16="http://schemas.microsoft.com/office/drawing/2014/main" id="{8D630E17-567F-B4EC-522D-2A8068ABDEBF}"/>
              </a:ext>
            </a:extLst>
          </p:cNvPr>
          <p:cNvPicPr>
            <a:picLocks noChangeAspect="1"/>
          </p:cNvPicPr>
          <p:nvPr/>
        </p:nvPicPr>
        <p:blipFill>
          <a:blip r:embed="rId2"/>
          <a:stretch>
            <a:fillRect/>
          </a:stretch>
        </p:blipFill>
        <p:spPr>
          <a:xfrm>
            <a:off x="4919087" y="3681874"/>
            <a:ext cx="914479" cy="914479"/>
          </a:xfrm>
          <a:prstGeom prst="rect">
            <a:avLst/>
          </a:prstGeom>
        </p:spPr>
      </p:pic>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3" name="正方形/長方形 72">
            <a:extLst>
              <a:ext uri="{FF2B5EF4-FFF2-40B4-BE49-F238E27FC236}">
                <a16:creationId xmlns:a16="http://schemas.microsoft.com/office/drawing/2014/main" id="{4F8F565C-30D7-EAA5-2365-C37BAA6A2B46}"/>
              </a:ext>
            </a:extLst>
          </p:cNvPr>
          <p:cNvSpPr/>
          <p:nvPr/>
        </p:nvSpPr>
        <p:spPr>
          <a:xfrm>
            <a:off x="47178" y="258957"/>
            <a:ext cx="5343830" cy="6720901"/>
          </a:xfrm>
          <a:prstGeom prst="rect">
            <a:avLst/>
          </a:prstGeom>
          <a:solidFill>
            <a:schemeClr val="accent6">
              <a:lumMod val="20000"/>
              <a:lumOff val="80000"/>
            </a:schemeClr>
          </a:solidFill>
          <a:ln w="25400" cap="flat">
            <a:solidFill>
              <a:schemeClr val="accent1"/>
            </a:solidFill>
            <a:prstDash val="solid"/>
            <a:round/>
          </a:ln>
          <a:effectLst>
            <a:outerShdw blurRad="50800" dist="43000" dir="5400000" rotWithShape="0">
              <a:srgbClr val="000000">
                <a:alpha val="4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ja-JP" altLang="en-US" sz="1800" b="0" i="0" u="none" strike="noStrike" cap="none" spc="0" normalizeH="0" baseline="0">
              <a:ln>
                <a:noFill/>
              </a:ln>
              <a:solidFill>
                <a:srgbClr val="000000"/>
              </a:solidFill>
              <a:effectLst/>
              <a:uFillTx/>
              <a:latin typeface="+mn-lt"/>
              <a:ea typeface="+mn-ea"/>
              <a:cs typeface="+mn-cs"/>
              <a:sym typeface="Calibri"/>
            </a:endParaRPr>
          </a:p>
        </p:txBody>
      </p:sp>
      <p:sp>
        <p:nvSpPr>
          <p:cNvPr id="2" name="タイトル 1">
            <a:extLst>
              <a:ext uri="{FF2B5EF4-FFF2-40B4-BE49-F238E27FC236}">
                <a16:creationId xmlns:a16="http://schemas.microsoft.com/office/drawing/2014/main" id="{E3D6446F-E8A3-9DCB-DAA0-EB686552BC5C}"/>
              </a:ext>
            </a:extLst>
          </p:cNvPr>
          <p:cNvSpPr>
            <a:spLocks noGrp="1"/>
          </p:cNvSpPr>
          <p:nvPr>
            <p:ph type="title"/>
          </p:nvPr>
        </p:nvSpPr>
        <p:spPr>
          <a:xfrm>
            <a:off x="6256961" y="-60706"/>
            <a:ext cx="5679722" cy="533400"/>
          </a:xfrm>
        </p:spPr>
        <p:txBody>
          <a:bodyPr>
            <a:normAutofit/>
          </a:bodyPr>
          <a:lstStyle/>
          <a:p>
            <a:r>
              <a:rPr kumimoji="1" lang="en-US" altLang="ja-JP" sz="2000" b="1" dirty="0">
                <a:solidFill>
                  <a:schemeClr val="tx1"/>
                </a:solidFill>
                <a:latin typeface="メイリオ" panose="020B0604030504040204" pitchFamily="50" charset="-128"/>
                <a:ea typeface="メイリオ" panose="020B0604030504040204" pitchFamily="50" charset="-128"/>
              </a:rPr>
              <a:t>TOP</a:t>
            </a:r>
            <a:r>
              <a:rPr kumimoji="1" lang="ja-JP" altLang="en-US" sz="2000" b="1" dirty="0">
                <a:solidFill>
                  <a:schemeClr val="tx1"/>
                </a:solidFill>
                <a:latin typeface="メイリオ" panose="020B0604030504040204" pitchFamily="50" charset="-128"/>
                <a:ea typeface="メイリオ" panose="020B0604030504040204" pitchFamily="50" charset="-128"/>
              </a:rPr>
              <a:t>デザイン案（</a:t>
            </a:r>
            <a:r>
              <a:rPr kumimoji="1" lang="en-US" altLang="ja-JP" sz="2000" b="1" dirty="0">
                <a:solidFill>
                  <a:schemeClr val="tx1"/>
                </a:solidFill>
                <a:latin typeface="メイリオ" panose="020B0604030504040204" pitchFamily="50" charset="-128"/>
                <a:ea typeface="メイリオ" panose="020B0604030504040204" pitchFamily="50" charset="-128"/>
              </a:rPr>
              <a:t>1/3</a:t>
            </a:r>
            <a:r>
              <a:rPr kumimoji="1" lang="ja-JP" altLang="en-US" sz="1600" b="1" dirty="0">
                <a:solidFill>
                  <a:schemeClr val="tx1"/>
                </a:solidFill>
                <a:latin typeface="メイリオ" panose="020B0604030504040204" pitchFamily="50" charset="-128"/>
                <a:ea typeface="メイリオ" panose="020B0604030504040204" pitchFamily="50" charset="-128"/>
              </a:rPr>
              <a:t>）</a:t>
            </a:r>
          </a:p>
        </p:txBody>
      </p:sp>
      <p:pic>
        <p:nvPicPr>
          <p:cNvPr id="10" name="図 9">
            <a:extLst>
              <a:ext uri="{FF2B5EF4-FFF2-40B4-BE49-F238E27FC236}">
                <a16:creationId xmlns:a16="http://schemas.microsoft.com/office/drawing/2014/main" id="{B7B4F46C-D102-46DF-D5C5-F787AD10AD99}"/>
              </a:ext>
              <a:ext uri="{C183D7F6-B498-43B3-948B-1728B52AA6E4}">
                <adec:decorative xmlns:adec="http://schemas.microsoft.com/office/drawing/2017/decorative" val="1"/>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7305"/>
                    </a14:imgEffect>
                    <a14:imgEffect>
                      <a14:saturation sat="88000"/>
                    </a14:imgEffect>
                    <a14:imgEffect>
                      <a14:brightnessContrast bright="-26000" contrast="1000"/>
                    </a14:imgEffect>
                  </a14:imgLayer>
                </a14:imgProps>
              </a:ext>
            </a:extLst>
          </a:blip>
          <a:stretch>
            <a:fillRect/>
          </a:stretch>
        </p:blipFill>
        <p:spPr>
          <a:xfrm>
            <a:off x="191431" y="702076"/>
            <a:ext cx="5039376" cy="2300692"/>
          </a:xfrm>
          <a:prstGeom prst="rect">
            <a:avLst/>
          </a:prstGeom>
        </p:spPr>
      </p:pic>
      <p:pic>
        <p:nvPicPr>
          <p:cNvPr id="23" name="図 22">
            <a:extLst>
              <a:ext uri="{FF2B5EF4-FFF2-40B4-BE49-F238E27FC236}">
                <a16:creationId xmlns:a16="http://schemas.microsoft.com/office/drawing/2014/main" id="{C7478C9D-3C16-40E2-FB55-F19DACB68C38}"/>
              </a:ext>
            </a:extLst>
          </p:cNvPr>
          <p:cNvPicPr>
            <a:picLocks noChangeAspect="1"/>
          </p:cNvPicPr>
          <p:nvPr/>
        </p:nvPicPr>
        <p:blipFill>
          <a:blip r:embed="rId4"/>
          <a:stretch>
            <a:fillRect/>
          </a:stretch>
        </p:blipFill>
        <p:spPr>
          <a:xfrm>
            <a:off x="423173" y="2654569"/>
            <a:ext cx="4497482" cy="667696"/>
          </a:xfrm>
          <a:prstGeom prst="rect">
            <a:avLst/>
          </a:prstGeom>
        </p:spPr>
      </p:pic>
      <p:pic>
        <p:nvPicPr>
          <p:cNvPr id="76" name="図 75">
            <a:extLst>
              <a:ext uri="{FF2B5EF4-FFF2-40B4-BE49-F238E27FC236}">
                <a16:creationId xmlns:a16="http://schemas.microsoft.com/office/drawing/2014/main" id="{B863A178-B217-A460-6AA5-B30785568283}"/>
              </a:ext>
            </a:extLst>
          </p:cNvPr>
          <p:cNvPicPr>
            <a:picLocks noChangeAspect="1"/>
          </p:cNvPicPr>
          <p:nvPr/>
        </p:nvPicPr>
        <p:blipFill>
          <a:blip r:embed="rId5"/>
          <a:stretch>
            <a:fillRect/>
          </a:stretch>
        </p:blipFill>
        <p:spPr>
          <a:xfrm>
            <a:off x="235362" y="328655"/>
            <a:ext cx="4873104" cy="262782"/>
          </a:xfrm>
          <a:prstGeom prst="rect">
            <a:avLst/>
          </a:prstGeom>
        </p:spPr>
      </p:pic>
      <p:pic>
        <p:nvPicPr>
          <p:cNvPr id="79" name="図 78">
            <a:extLst>
              <a:ext uri="{FF2B5EF4-FFF2-40B4-BE49-F238E27FC236}">
                <a16:creationId xmlns:a16="http://schemas.microsoft.com/office/drawing/2014/main" id="{ADA88163-75BC-F53A-C771-A6D543471B15}"/>
              </a:ext>
            </a:extLst>
          </p:cNvPr>
          <p:cNvPicPr>
            <a:picLocks noChangeAspect="1"/>
          </p:cNvPicPr>
          <p:nvPr/>
        </p:nvPicPr>
        <p:blipFill>
          <a:blip r:embed="rId6"/>
          <a:stretch>
            <a:fillRect/>
          </a:stretch>
        </p:blipFill>
        <p:spPr>
          <a:xfrm>
            <a:off x="0" y="6983"/>
            <a:ext cx="5571067" cy="258605"/>
          </a:xfrm>
          <a:prstGeom prst="rect">
            <a:avLst/>
          </a:prstGeom>
        </p:spPr>
      </p:pic>
      <p:grpSp>
        <p:nvGrpSpPr>
          <p:cNvPr id="45" name="グループ化 44">
            <a:extLst>
              <a:ext uri="{FF2B5EF4-FFF2-40B4-BE49-F238E27FC236}">
                <a16:creationId xmlns:a16="http://schemas.microsoft.com/office/drawing/2014/main" id="{33FAD129-0F02-2F93-BDAA-0BBA7C078B3C}"/>
              </a:ext>
            </a:extLst>
          </p:cNvPr>
          <p:cNvGrpSpPr/>
          <p:nvPr/>
        </p:nvGrpSpPr>
        <p:grpSpPr>
          <a:xfrm>
            <a:off x="330415" y="3486700"/>
            <a:ext cx="4873102" cy="1291039"/>
            <a:chOff x="100124" y="3550220"/>
            <a:chExt cx="4300307" cy="1291039"/>
          </a:xfrm>
        </p:grpSpPr>
        <p:pic>
          <p:nvPicPr>
            <p:cNvPr id="37" name="図 36">
              <a:extLst>
                <a:ext uri="{FF2B5EF4-FFF2-40B4-BE49-F238E27FC236}">
                  <a16:creationId xmlns:a16="http://schemas.microsoft.com/office/drawing/2014/main" id="{9F720923-E815-E7C0-C9B1-43B5FF320DCF}"/>
                </a:ext>
              </a:extLst>
            </p:cNvPr>
            <p:cNvPicPr>
              <a:picLocks noChangeAspect="1"/>
            </p:cNvPicPr>
            <p:nvPr/>
          </p:nvPicPr>
          <p:blipFill>
            <a:blip r:embed="rId7"/>
            <a:stretch>
              <a:fillRect/>
            </a:stretch>
          </p:blipFill>
          <p:spPr>
            <a:xfrm>
              <a:off x="100124" y="3550220"/>
              <a:ext cx="2664806" cy="1291039"/>
            </a:xfrm>
            <a:prstGeom prst="rect">
              <a:avLst/>
            </a:prstGeom>
            <a:ln>
              <a:solidFill>
                <a:schemeClr val="tx1">
                  <a:lumMod val="65000"/>
                  <a:lumOff val="35000"/>
                </a:schemeClr>
              </a:solidFill>
            </a:ln>
          </p:spPr>
        </p:pic>
        <p:sp>
          <p:nvSpPr>
            <p:cNvPr id="40" name="正方形/長方形 39">
              <a:extLst>
                <a:ext uri="{FF2B5EF4-FFF2-40B4-BE49-F238E27FC236}">
                  <a16:creationId xmlns:a16="http://schemas.microsoft.com/office/drawing/2014/main" id="{7C7D79E2-F4B9-D408-8C07-B3D969C08458}"/>
                </a:ext>
              </a:extLst>
            </p:cNvPr>
            <p:cNvSpPr/>
            <p:nvPr/>
          </p:nvSpPr>
          <p:spPr>
            <a:xfrm>
              <a:off x="2804173" y="3593246"/>
              <a:ext cx="1596258" cy="1192785"/>
            </a:xfrm>
            <a:prstGeom prst="rect">
              <a:avLst/>
            </a:prstGeom>
            <a:solidFill>
              <a:srgbClr val="FF9999">
                <a:alpha val="0"/>
              </a:srgbClr>
            </a:solidFill>
            <a:ln>
              <a:solidFill>
                <a:schemeClr val="tx1">
                  <a:lumMod val="65000"/>
                  <a:lumOff val="35000"/>
                </a:schemeClr>
              </a:solidFill>
            </a:ln>
          </p:spPr>
          <p:style>
            <a:lnRef idx="2">
              <a:schemeClr val="dk1"/>
            </a:lnRef>
            <a:fillRef idx="1">
              <a:schemeClr val="lt1"/>
            </a:fillRef>
            <a:effectRef idx="0">
              <a:schemeClr val="dk1"/>
            </a:effectRef>
            <a:fontRef idx="minor">
              <a:schemeClr val="dk1"/>
            </a:fontRef>
          </p:style>
          <p:txBody>
            <a:bodyPr rot="0" spcFirstLastPara="1" vertOverflow="overflow" horzOverflow="overflow" vert="horz" wrap="square" lIns="45718" tIns="45718" rIns="45718" bIns="45718"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ja-JP" altLang="en-US" sz="1800" b="0" i="0" u="none" strike="noStrike" cap="none" spc="0" normalizeH="0" baseline="0" dirty="0">
                <a:ln>
                  <a:noFill/>
                </a:ln>
                <a:solidFill>
                  <a:srgbClr val="000000"/>
                </a:solidFill>
                <a:effectLst/>
                <a:uFillTx/>
                <a:latin typeface="+mn-lt"/>
                <a:ea typeface="+mn-ea"/>
                <a:cs typeface="+mn-cs"/>
                <a:sym typeface="Calibri"/>
              </a:endParaRPr>
            </a:p>
          </p:txBody>
        </p:sp>
        <p:sp>
          <p:nvSpPr>
            <p:cNvPr id="41" name="テキスト ボックス 40">
              <a:extLst>
                <a:ext uri="{FF2B5EF4-FFF2-40B4-BE49-F238E27FC236}">
                  <a16:creationId xmlns:a16="http://schemas.microsoft.com/office/drawing/2014/main" id="{B6E07877-51D8-9217-294E-D0CE5A7B8C25}"/>
                </a:ext>
              </a:extLst>
            </p:cNvPr>
            <p:cNvSpPr txBox="1"/>
            <p:nvPr/>
          </p:nvSpPr>
          <p:spPr>
            <a:xfrm>
              <a:off x="3282124" y="3938146"/>
              <a:ext cx="561020" cy="33855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8" tIns="45718" rIns="45718" bIns="45718"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altLang="ja-JP" sz="1600" b="0" i="0" u="none" strike="noStrike" cap="none" spc="0" normalizeH="0" baseline="0" dirty="0">
                  <a:ln>
                    <a:noFill/>
                  </a:ln>
                  <a:solidFill>
                    <a:srgbClr val="000000"/>
                  </a:solidFill>
                  <a:effectLst/>
                  <a:uFillTx/>
                  <a:latin typeface="ＭＳ Ｐ明朝" panose="02020600040205080304" pitchFamily="18" charset="-128"/>
                  <a:ea typeface="ＭＳ Ｐ明朝" panose="02020600040205080304" pitchFamily="18" charset="-128"/>
                  <a:sym typeface="Calibri"/>
                </a:rPr>
                <a:t>NEWS</a:t>
              </a:r>
              <a:endParaRPr kumimoji="0" lang="ja-JP" altLang="en-US" sz="1600" b="0" i="0" u="none" strike="noStrike" cap="none" spc="0" normalizeH="0" baseline="0" dirty="0">
                <a:ln>
                  <a:noFill/>
                </a:ln>
                <a:solidFill>
                  <a:srgbClr val="000000"/>
                </a:solidFill>
                <a:effectLst/>
                <a:uFillTx/>
                <a:latin typeface="ＭＳ Ｐ明朝" panose="02020600040205080304" pitchFamily="18" charset="-128"/>
                <a:ea typeface="ＭＳ Ｐ明朝" panose="02020600040205080304" pitchFamily="18" charset="-128"/>
                <a:sym typeface="Calibri"/>
              </a:endParaRPr>
            </a:p>
          </p:txBody>
        </p:sp>
      </p:grpSp>
      <p:pic>
        <p:nvPicPr>
          <p:cNvPr id="96" name="図 95">
            <a:extLst>
              <a:ext uri="{FF2B5EF4-FFF2-40B4-BE49-F238E27FC236}">
                <a16:creationId xmlns:a16="http://schemas.microsoft.com/office/drawing/2014/main" id="{69A26A0D-BBBC-6D41-393C-0C1FEC5E9B1D}"/>
              </a:ext>
            </a:extLst>
          </p:cNvPr>
          <p:cNvPicPr>
            <a:picLocks noChangeAspect="1"/>
          </p:cNvPicPr>
          <p:nvPr/>
        </p:nvPicPr>
        <p:blipFill>
          <a:blip r:embed="rId8">
            <a:extLst>
              <a:ext uri="{BEBA8EAE-BF5A-486C-A8C5-ECC9F3942E4B}">
                <a14:imgProps xmlns:a14="http://schemas.microsoft.com/office/drawing/2010/main">
                  <a14:imgLayer r:embed="rId9">
                    <a14:imgEffect>
                      <a14:brightnessContrast bright="-30000"/>
                    </a14:imgEffect>
                  </a14:imgLayer>
                </a14:imgProps>
              </a:ext>
            </a:extLst>
          </a:blip>
          <a:stretch>
            <a:fillRect/>
          </a:stretch>
        </p:blipFill>
        <p:spPr>
          <a:xfrm>
            <a:off x="330415" y="4984870"/>
            <a:ext cx="4873102" cy="1544476"/>
          </a:xfrm>
          <a:prstGeom prst="rect">
            <a:avLst/>
          </a:prstGeom>
        </p:spPr>
      </p:pic>
      <p:pic>
        <p:nvPicPr>
          <p:cNvPr id="97" name="図 96">
            <a:extLst>
              <a:ext uri="{FF2B5EF4-FFF2-40B4-BE49-F238E27FC236}">
                <a16:creationId xmlns:a16="http://schemas.microsoft.com/office/drawing/2014/main" id="{154CF23C-13C9-FE71-28B6-AAD659B15826}"/>
              </a:ext>
            </a:extLst>
          </p:cNvPr>
          <p:cNvPicPr>
            <a:picLocks noChangeAspect="1"/>
          </p:cNvPicPr>
          <p:nvPr/>
        </p:nvPicPr>
        <p:blipFill>
          <a:blip r:embed="rId10"/>
          <a:stretch>
            <a:fillRect/>
          </a:stretch>
        </p:blipFill>
        <p:spPr>
          <a:xfrm>
            <a:off x="1523707" y="1330199"/>
            <a:ext cx="3584759" cy="591363"/>
          </a:xfrm>
          <a:prstGeom prst="rect">
            <a:avLst/>
          </a:prstGeom>
        </p:spPr>
      </p:pic>
      <p:pic>
        <p:nvPicPr>
          <p:cNvPr id="104" name="図 103">
            <a:extLst>
              <a:ext uri="{FF2B5EF4-FFF2-40B4-BE49-F238E27FC236}">
                <a16:creationId xmlns:a16="http://schemas.microsoft.com/office/drawing/2014/main" id="{B4A5E932-213D-D337-5DC7-F045367F38F4}"/>
              </a:ext>
            </a:extLst>
          </p:cNvPr>
          <p:cNvPicPr>
            <a:picLocks noChangeAspect="1"/>
          </p:cNvPicPr>
          <p:nvPr/>
        </p:nvPicPr>
        <p:blipFill>
          <a:blip r:embed="rId11"/>
          <a:stretch>
            <a:fillRect/>
          </a:stretch>
        </p:blipFill>
        <p:spPr>
          <a:xfrm>
            <a:off x="1281464" y="5568115"/>
            <a:ext cx="3523793" cy="377985"/>
          </a:xfrm>
          <a:prstGeom prst="rect">
            <a:avLst/>
          </a:prstGeom>
        </p:spPr>
      </p:pic>
      <p:grpSp>
        <p:nvGrpSpPr>
          <p:cNvPr id="107" name="グループ化 106">
            <a:extLst>
              <a:ext uri="{FF2B5EF4-FFF2-40B4-BE49-F238E27FC236}">
                <a16:creationId xmlns:a16="http://schemas.microsoft.com/office/drawing/2014/main" id="{E2161629-6D5D-55A0-F9D6-5201E60F7D4D}"/>
              </a:ext>
            </a:extLst>
          </p:cNvPr>
          <p:cNvGrpSpPr/>
          <p:nvPr/>
        </p:nvGrpSpPr>
        <p:grpSpPr>
          <a:xfrm>
            <a:off x="6862638" y="5009627"/>
            <a:ext cx="2198322" cy="1815879"/>
            <a:chOff x="5810853" y="4208120"/>
            <a:chExt cx="2927531" cy="2603535"/>
          </a:xfrm>
        </p:grpSpPr>
        <p:pic>
          <p:nvPicPr>
            <p:cNvPr id="63" name="図 62">
              <a:extLst>
                <a:ext uri="{FF2B5EF4-FFF2-40B4-BE49-F238E27FC236}">
                  <a16:creationId xmlns:a16="http://schemas.microsoft.com/office/drawing/2014/main" id="{6710EAB1-2634-F1E1-8B14-ACB821071B49}"/>
                </a:ext>
              </a:extLst>
            </p:cNvPr>
            <p:cNvPicPr>
              <a:picLocks noChangeAspect="1"/>
            </p:cNvPicPr>
            <p:nvPr/>
          </p:nvPicPr>
          <p:blipFill>
            <a:blip r:embed="rId12"/>
            <a:stretch>
              <a:fillRect/>
            </a:stretch>
          </p:blipFill>
          <p:spPr>
            <a:xfrm>
              <a:off x="5810853" y="4208120"/>
              <a:ext cx="2927531" cy="2603535"/>
            </a:xfrm>
            <a:prstGeom prst="rect">
              <a:avLst/>
            </a:prstGeom>
          </p:spPr>
        </p:pic>
        <p:sp>
          <p:nvSpPr>
            <p:cNvPr id="106" name="正方形/長方形 105">
              <a:extLst>
                <a:ext uri="{FF2B5EF4-FFF2-40B4-BE49-F238E27FC236}">
                  <a16:creationId xmlns:a16="http://schemas.microsoft.com/office/drawing/2014/main" id="{62FB07EA-3D95-E3A2-7E76-0548B1658228}"/>
                </a:ext>
              </a:extLst>
            </p:cNvPr>
            <p:cNvSpPr/>
            <p:nvPr/>
          </p:nvSpPr>
          <p:spPr>
            <a:xfrm>
              <a:off x="7518400" y="6062133"/>
              <a:ext cx="965200" cy="372534"/>
            </a:xfrm>
            <a:prstGeom prst="rect">
              <a:avLst/>
            </a:prstGeom>
            <a:ln>
              <a:noFill/>
            </a:ln>
          </p:spPr>
          <p:style>
            <a:lnRef idx="2">
              <a:schemeClr val="dk1"/>
            </a:lnRef>
            <a:fillRef idx="1">
              <a:schemeClr val="lt1"/>
            </a:fillRef>
            <a:effectRef idx="0">
              <a:schemeClr val="dk1"/>
            </a:effectRef>
            <a:fontRef idx="minor">
              <a:schemeClr val="dk1"/>
            </a:fontRef>
          </p:style>
          <p:txBody>
            <a:bodyPr rot="0" spcFirstLastPara="1" vertOverflow="overflow" horzOverflow="overflow" vert="horz" wrap="square" lIns="45718" tIns="45718" rIns="45718" bIns="45718"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ja-JP" altLang="en-US" sz="1800" b="0" i="0" u="none" strike="noStrike" cap="none" spc="0" normalizeH="0" baseline="0">
                <a:ln>
                  <a:noFill/>
                </a:ln>
                <a:solidFill>
                  <a:srgbClr val="000000"/>
                </a:solidFill>
                <a:effectLst/>
                <a:uFillTx/>
                <a:latin typeface="+mn-lt"/>
                <a:ea typeface="+mn-ea"/>
                <a:cs typeface="+mn-cs"/>
                <a:sym typeface="Calibri"/>
              </a:endParaRPr>
            </a:p>
          </p:txBody>
        </p:sp>
      </p:grpSp>
      <p:cxnSp>
        <p:nvCxnSpPr>
          <p:cNvPr id="109" name="直線矢印コネクタ 108">
            <a:extLst>
              <a:ext uri="{FF2B5EF4-FFF2-40B4-BE49-F238E27FC236}">
                <a16:creationId xmlns:a16="http://schemas.microsoft.com/office/drawing/2014/main" id="{3E0C2E2D-3D3A-2FFF-0300-9A2B29EB6366}"/>
              </a:ext>
            </a:extLst>
          </p:cNvPr>
          <p:cNvCxnSpPr>
            <a:cxnSpLocks/>
          </p:cNvCxnSpPr>
          <p:nvPr/>
        </p:nvCxnSpPr>
        <p:spPr>
          <a:xfrm>
            <a:off x="5108466" y="1773810"/>
            <a:ext cx="653721" cy="0"/>
          </a:xfrm>
          <a:prstGeom prst="straightConnector1">
            <a:avLst/>
          </a:prstGeom>
          <a:noFill/>
          <a:ln w="25400" cap="flat">
            <a:solidFill>
              <a:schemeClr val="accent1"/>
            </a:solidFill>
            <a:prstDash val="solid"/>
            <a:round/>
            <a:tailEnd type="triangle"/>
          </a:ln>
          <a:effectLst>
            <a:outerShdw blurRad="50800" dist="43000" dir="5400000" rotWithShape="0">
              <a:srgbClr val="000000">
                <a:alpha val="40000"/>
              </a:srgbClr>
            </a:outerShdw>
          </a:effectLst>
          <a:sp3d/>
        </p:spPr>
        <p:style>
          <a:lnRef idx="0">
            <a:scrgbClr r="0" g="0" b="0"/>
          </a:lnRef>
          <a:fillRef idx="0">
            <a:scrgbClr r="0" g="0" b="0"/>
          </a:fillRef>
          <a:effectRef idx="0">
            <a:scrgbClr r="0" g="0" b="0"/>
          </a:effectRef>
          <a:fontRef idx="none"/>
        </p:style>
      </p:cxnSp>
      <p:sp>
        <p:nvSpPr>
          <p:cNvPr id="110" name="テキスト ボックス 109">
            <a:extLst>
              <a:ext uri="{FF2B5EF4-FFF2-40B4-BE49-F238E27FC236}">
                <a16:creationId xmlns:a16="http://schemas.microsoft.com/office/drawing/2014/main" id="{E501A23A-0FC5-2207-7BAD-1ACA692C36F8}"/>
              </a:ext>
            </a:extLst>
          </p:cNvPr>
          <p:cNvSpPr txBox="1"/>
          <p:nvPr/>
        </p:nvSpPr>
        <p:spPr>
          <a:xfrm>
            <a:off x="5747749" y="1625696"/>
            <a:ext cx="3078045" cy="156965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ja-JP" altLang="en-US" sz="1600" b="1" i="0" u="none" strike="noStrike" cap="none" spc="0" normalizeH="0" baseline="0" dirty="0">
                <a:ln>
                  <a:noFill/>
                </a:ln>
                <a:solidFill>
                  <a:srgbClr val="000000"/>
                </a:solidFill>
                <a:effectLst/>
                <a:uFillTx/>
                <a:latin typeface="メイリオ" panose="020B0604030504040204" pitchFamily="50" charset="-128"/>
                <a:ea typeface="メイリオ" panose="020B0604030504040204" pitchFamily="50" charset="-128"/>
                <a:sym typeface="Calibri"/>
              </a:rPr>
              <a:t>メインヴィジュアル・キャッチコピー</a:t>
            </a:r>
            <a:endParaRPr kumimoji="0" lang="en-US" altLang="ja-JP" sz="1600" b="1" i="0" u="none" strike="noStrike" cap="none" spc="0" normalizeH="0" baseline="0" dirty="0">
              <a:ln>
                <a:noFill/>
              </a:ln>
              <a:solidFill>
                <a:srgbClr val="000000"/>
              </a:solidFill>
              <a:effectLst/>
              <a:uFillTx/>
              <a:latin typeface="メイリオ" panose="020B0604030504040204" pitchFamily="50" charset="-128"/>
              <a:ea typeface="メイリオ" panose="020B0604030504040204" pitchFamily="50" charset="-128"/>
              <a:sym typeface="Calibri"/>
            </a:endParaRPr>
          </a:p>
          <a:p>
            <a:pPr marL="0" marR="0" indent="0" algn="l" defTabSz="457200" rtl="0" fontAlgn="auto" latinLnBrk="0" hangingPunct="0">
              <a:lnSpc>
                <a:spcPct val="100000"/>
              </a:lnSpc>
              <a:spcBef>
                <a:spcPts val="0"/>
              </a:spcBef>
              <a:spcAft>
                <a:spcPts val="0"/>
              </a:spcAft>
              <a:buClrTx/>
              <a:buSzTx/>
              <a:buFontTx/>
              <a:buNone/>
              <a:tabLst/>
            </a:pPr>
            <a:r>
              <a:rPr lang="ja-JP" altLang="en-US" sz="1600" dirty="0">
                <a:latin typeface="メイリオ" panose="020B0604030504040204" pitchFamily="50" charset="-128"/>
                <a:ea typeface="メイリオ" panose="020B0604030504040204" pitchFamily="50" charset="-128"/>
              </a:rPr>
              <a:t>スクロール型の動画などで視覚的にアピールします</a:t>
            </a:r>
            <a:endParaRPr lang="en-US" altLang="ja-JP" sz="1600" dirty="0">
              <a:latin typeface="メイリオ" panose="020B0604030504040204" pitchFamily="50" charset="-128"/>
              <a:ea typeface="メイリオ" panose="020B0604030504040204" pitchFamily="50" charset="-128"/>
            </a:endParaRPr>
          </a:p>
          <a:p>
            <a:pPr marL="0" marR="0" indent="0" algn="l" defTabSz="457200" rtl="0" fontAlgn="auto" latinLnBrk="0" hangingPunct="0">
              <a:lnSpc>
                <a:spcPct val="100000"/>
              </a:lnSpc>
              <a:spcBef>
                <a:spcPts val="0"/>
              </a:spcBef>
              <a:spcAft>
                <a:spcPts val="0"/>
              </a:spcAft>
              <a:buClrTx/>
              <a:buSzTx/>
              <a:buFontTx/>
              <a:buNone/>
              <a:tabLst/>
            </a:pPr>
            <a:r>
              <a:rPr lang="ja-JP" altLang="en-US" sz="1600" dirty="0">
                <a:latin typeface="メイリオ" panose="020B0604030504040204" pitchFamily="50" charset="-128"/>
                <a:ea typeface="メイリオ" panose="020B0604030504040204" pitchFamily="50" charset="-128"/>
              </a:rPr>
              <a:t>薔薇をアピールしたキャッチコピーに変更しました</a:t>
            </a:r>
            <a:endParaRPr lang="en-US" altLang="ja-JP" sz="1600" dirty="0">
              <a:latin typeface="メイリオ" panose="020B0604030504040204" pitchFamily="50" charset="-128"/>
              <a:ea typeface="メイリオ" panose="020B0604030504040204" pitchFamily="50" charset="-128"/>
            </a:endParaRPr>
          </a:p>
        </p:txBody>
      </p:sp>
      <p:cxnSp>
        <p:nvCxnSpPr>
          <p:cNvPr id="113" name="直線矢印コネクタ 112">
            <a:extLst>
              <a:ext uri="{FF2B5EF4-FFF2-40B4-BE49-F238E27FC236}">
                <a16:creationId xmlns:a16="http://schemas.microsoft.com/office/drawing/2014/main" id="{BC6CA42C-235A-42CD-9F81-6292C631532C}"/>
              </a:ext>
            </a:extLst>
          </p:cNvPr>
          <p:cNvCxnSpPr>
            <a:cxnSpLocks/>
          </p:cNvCxnSpPr>
          <p:nvPr/>
        </p:nvCxnSpPr>
        <p:spPr>
          <a:xfrm flipV="1">
            <a:off x="5118760" y="615384"/>
            <a:ext cx="645824" cy="158"/>
          </a:xfrm>
          <a:prstGeom prst="straightConnector1">
            <a:avLst/>
          </a:prstGeom>
          <a:noFill/>
          <a:ln w="25400" cap="flat">
            <a:solidFill>
              <a:schemeClr val="accent1"/>
            </a:solidFill>
            <a:prstDash val="solid"/>
            <a:round/>
            <a:tailEnd type="triangle"/>
          </a:ln>
          <a:effectLst>
            <a:outerShdw blurRad="50800" dist="43000" dir="5400000" rotWithShape="0">
              <a:srgbClr val="000000">
                <a:alpha val="40000"/>
              </a:srgbClr>
            </a:outerShdw>
          </a:effectLst>
          <a:sp3d/>
        </p:spPr>
        <p:style>
          <a:lnRef idx="0">
            <a:scrgbClr r="0" g="0" b="0"/>
          </a:lnRef>
          <a:fillRef idx="0">
            <a:scrgbClr r="0" g="0" b="0"/>
          </a:fillRef>
          <a:effectRef idx="0">
            <a:scrgbClr r="0" g="0" b="0"/>
          </a:effectRef>
          <a:fontRef idx="none"/>
        </p:style>
      </p:cxnSp>
      <p:sp>
        <p:nvSpPr>
          <p:cNvPr id="114" name="テキスト ボックス 113">
            <a:extLst>
              <a:ext uri="{FF2B5EF4-FFF2-40B4-BE49-F238E27FC236}">
                <a16:creationId xmlns:a16="http://schemas.microsoft.com/office/drawing/2014/main" id="{FDEF4AC4-7623-C8A2-BA61-EB9E8E2D141A}"/>
              </a:ext>
            </a:extLst>
          </p:cNvPr>
          <p:cNvSpPr txBox="1"/>
          <p:nvPr/>
        </p:nvSpPr>
        <p:spPr>
          <a:xfrm>
            <a:off x="5762187" y="520749"/>
            <a:ext cx="3259666" cy="107721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altLang="ja-JP" sz="1600" b="1" i="0" u="none" strike="noStrike" cap="none" spc="0" normalizeH="0" baseline="0" dirty="0">
                <a:ln>
                  <a:noFill/>
                </a:ln>
                <a:solidFill>
                  <a:srgbClr val="000000"/>
                </a:solidFill>
                <a:effectLst/>
                <a:uFillTx/>
                <a:latin typeface="メイリオ" panose="020B0604030504040204" pitchFamily="50" charset="-128"/>
                <a:ea typeface="メイリオ" panose="020B0604030504040204" pitchFamily="50" charset="-128"/>
                <a:sym typeface="Calibri"/>
              </a:rPr>
              <a:t>MENU</a:t>
            </a:r>
          </a:p>
          <a:p>
            <a:pPr marL="0" marR="0" indent="0" algn="l" defTabSz="457200" rtl="0" fontAlgn="auto" latinLnBrk="0" hangingPunct="0">
              <a:lnSpc>
                <a:spcPct val="100000"/>
              </a:lnSpc>
              <a:spcBef>
                <a:spcPts val="0"/>
              </a:spcBef>
              <a:spcAft>
                <a:spcPts val="0"/>
              </a:spcAft>
              <a:buClrTx/>
              <a:buSzTx/>
              <a:buFontTx/>
              <a:buNone/>
              <a:tabLst/>
            </a:pPr>
            <a:r>
              <a:rPr kumimoji="0" lang="ja-JP" altLang="en-US" sz="1600" b="0" i="0" u="none" strike="noStrike" cap="none" spc="0" normalizeH="0" baseline="0" dirty="0">
                <a:ln>
                  <a:noFill/>
                </a:ln>
                <a:solidFill>
                  <a:srgbClr val="000000"/>
                </a:solidFill>
                <a:effectLst/>
                <a:uFillTx/>
                <a:latin typeface="メイリオ" panose="020B0604030504040204" pitchFamily="50" charset="-128"/>
                <a:ea typeface="メイリオ" panose="020B0604030504040204" pitchFamily="50" charset="-128"/>
                <a:sym typeface="Calibri"/>
              </a:rPr>
              <a:t>名前・情報・ウエディング・レストラン・よくある質問・連絡先をメニューに入れています</a:t>
            </a:r>
          </a:p>
        </p:txBody>
      </p:sp>
      <p:cxnSp>
        <p:nvCxnSpPr>
          <p:cNvPr id="119" name="直線矢印コネクタ 118">
            <a:extLst>
              <a:ext uri="{FF2B5EF4-FFF2-40B4-BE49-F238E27FC236}">
                <a16:creationId xmlns:a16="http://schemas.microsoft.com/office/drawing/2014/main" id="{86293914-4D43-DF01-7305-16E58C85BB40}"/>
              </a:ext>
            </a:extLst>
          </p:cNvPr>
          <p:cNvCxnSpPr>
            <a:cxnSpLocks/>
          </p:cNvCxnSpPr>
          <p:nvPr/>
        </p:nvCxnSpPr>
        <p:spPr>
          <a:xfrm>
            <a:off x="4982837" y="3322265"/>
            <a:ext cx="731083" cy="0"/>
          </a:xfrm>
          <a:prstGeom prst="straightConnector1">
            <a:avLst/>
          </a:prstGeom>
          <a:noFill/>
          <a:ln w="25400" cap="flat">
            <a:solidFill>
              <a:schemeClr val="accent1"/>
            </a:solidFill>
            <a:prstDash val="solid"/>
            <a:round/>
            <a:tailEnd type="triangle"/>
          </a:ln>
          <a:effectLst>
            <a:outerShdw blurRad="50800" dist="43000" dir="5400000" rotWithShape="0">
              <a:srgbClr val="000000">
                <a:alpha val="40000"/>
              </a:srgbClr>
            </a:outerShdw>
          </a:effectLst>
          <a:sp3d/>
        </p:spPr>
        <p:style>
          <a:lnRef idx="0">
            <a:scrgbClr r="0" g="0" b="0"/>
          </a:lnRef>
          <a:fillRef idx="0">
            <a:scrgbClr r="0" g="0" b="0"/>
          </a:fillRef>
          <a:effectRef idx="0">
            <a:scrgbClr r="0" g="0" b="0"/>
          </a:effectRef>
          <a:fontRef idx="none"/>
        </p:style>
      </p:cxnSp>
      <p:sp>
        <p:nvSpPr>
          <p:cNvPr id="123" name="テキスト ボックス 122">
            <a:extLst>
              <a:ext uri="{FF2B5EF4-FFF2-40B4-BE49-F238E27FC236}">
                <a16:creationId xmlns:a16="http://schemas.microsoft.com/office/drawing/2014/main" id="{9E1112CD-FDC6-DFA1-8751-AE952928EA67}"/>
              </a:ext>
            </a:extLst>
          </p:cNvPr>
          <p:cNvSpPr txBox="1"/>
          <p:nvPr/>
        </p:nvSpPr>
        <p:spPr>
          <a:xfrm>
            <a:off x="5753027" y="3193749"/>
            <a:ext cx="3268826" cy="181587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ja-JP" altLang="en-US" sz="1600" b="1" i="0" u="none" strike="noStrike" cap="none" spc="0" normalizeH="0" baseline="0" dirty="0">
                <a:ln>
                  <a:noFill/>
                </a:ln>
                <a:solidFill>
                  <a:srgbClr val="000000"/>
                </a:solidFill>
                <a:effectLst/>
                <a:uFillTx/>
                <a:latin typeface="メイリオ" panose="020B0604030504040204" pitchFamily="50" charset="-128"/>
                <a:ea typeface="メイリオ" panose="020B0604030504040204" pitchFamily="50" charset="-128"/>
                <a:sym typeface="Calibri"/>
              </a:rPr>
              <a:t>資料請求・問い合わせ・予約見学</a:t>
            </a:r>
            <a:endParaRPr kumimoji="0" lang="en-US" altLang="ja-JP" sz="1600" b="1" i="0" u="none" strike="noStrike" cap="none" spc="0" normalizeH="0" baseline="0" dirty="0">
              <a:ln>
                <a:noFill/>
              </a:ln>
              <a:solidFill>
                <a:srgbClr val="000000"/>
              </a:solidFill>
              <a:effectLst/>
              <a:uFillTx/>
              <a:latin typeface="メイリオ" panose="020B0604030504040204" pitchFamily="50" charset="-128"/>
              <a:ea typeface="メイリオ" panose="020B0604030504040204" pitchFamily="50" charset="-128"/>
              <a:sym typeface="Calibri"/>
            </a:endParaRPr>
          </a:p>
          <a:p>
            <a:pPr marL="0" marR="0" indent="0" algn="l" defTabSz="457200" rtl="0" fontAlgn="auto" latinLnBrk="0" hangingPunct="0">
              <a:lnSpc>
                <a:spcPct val="100000"/>
              </a:lnSpc>
              <a:spcBef>
                <a:spcPts val="0"/>
              </a:spcBef>
              <a:spcAft>
                <a:spcPts val="0"/>
              </a:spcAft>
              <a:buClrTx/>
              <a:buSzTx/>
              <a:buFontTx/>
              <a:buNone/>
              <a:tabLst/>
            </a:pPr>
            <a:r>
              <a:rPr kumimoji="0" lang="ja-JP" altLang="en-US" sz="1600" b="0" i="0" u="none" strike="noStrike" cap="none" spc="0" normalizeH="0" baseline="0" dirty="0">
                <a:ln>
                  <a:noFill/>
                </a:ln>
                <a:solidFill>
                  <a:srgbClr val="000000"/>
                </a:solidFill>
                <a:effectLst/>
                <a:uFillTx/>
                <a:latin typeface="メイリオ" panose="020B0604030504040204" pitchFamily="50" charset="-128"/>
                <a:ea typeface="メイリオ" panose="020B0604030504040204" pitchFamily="50" charset="-128"/>
                <a:sym typeface="Calibri"/>
              </a:rPr>
              <a:t>目立つ場所に集客のボタンを設置します</a:t>
            </a:r>
            <a:endParaRPr kumimoji="0" lang="en-US" altLang="ja-JP" sz="1600" b="0" i="0" u="none" strike="noStrike" cap="none" spc="0" normalizeH="0" baseline="0" dirty="0">
              <a:ln>
                <a:noFill/>
              </a:ln>
              <a:solidFill>
                <a:srgbClr val="000000"/>
              </a:solidFill>
              <a:effectLst/>
              <a:uFillTx/>
              <a:latin typeface="メイリオ" panose="020B0604030504040204" pitchFamily="50" charset="-128"/>
              <a:ea typeface="メイリオ" panose="020B0604030504040204" pitchFamily="50" charset="-128"/>
              <a:sym typeface="Calibri"/>
            </a:endParaRPr>
          </a:p>
          <a:p>
            <a:pPr marL="0" marR="0" indent="0" algn="l" defTabSz="457200" rtl="0" fontAlgn="auto" latinLnBrk="0" hangingPunct="0">
              <a:lnSpc>
                <a:spcPct val="100000"/>
              </a:lnSpc>
              <a:spcBef>
                <a:spcPts val="0"/>
              </a:spcBef>
              <a:spcAft>
                <a:spcPts val="0"/>
              </a:spcAft>
              <a:buClrTx/>
              <a:buSzTx/>
              <a:buFontTx/>
              <a:buNone/>
              <a:tabLst/>
            </a:pPr>
            <a:br>
              <a:rPr kumimoji="0" lang="en-US" altLang="ja-JP" sz="1600" b="1" i="0" u="none" strike="noStrike" cap="none" spc="0" normalizeH="0" baseline="0" dirty="0">
                <a:ln>
                  <a:noFill/>
                </a:ln>
                <a:solidFill>
                  <a:srgbClr val="000000"/>
                </a:solidFill>
                <a:effectLst/>
                <a:uFillTx/>
                <a:latin typeface="メイリオ" panose="020B0604030504040204" pitchFamily="50" charset="-128"/>
                <a:ea typeface="メイリオ" panose="020B0604030504040204" pitchFamily="50" charset="-128"/>
                <a:sym typeface="Calibri"/>
              </a:rPr>
            </a:br>
            <a:r>
              <a:rPr kumimoji="0" lang="en-US" altLang="ja-JP" sz="1600" b="1" i="0" u="none" strike="noStrike" cap="none" spc="0" normalizeH="0" baseline="0" dirty="0">
                <a:ln>
                  <a:noFill/>
                </a:ln>
                <a:solidFill>
                  <a:srgbClr val="000000"/>
                </a:solidFill>
                <a:effectLst/>
                <a:uFillTx/>
                <a:latin typeface="メイリオ" panose="020B0604030504040204" pitchFamily="50" charset="-128"/>
                <a:ea typeface="メイリオ" panose="020B0604030504040204" pitchFamily="50" charset="-128"/>
                <a:sym typeface="Calibri"/>
              </a:rPr>
              <a:t>NEWS</a:t>
            </a:r>
          </a:p>
          <a:p>
            <a:pPr marL="0" marR="0" indent="0" algn="l" defTabSz="457200" rtl="0" fontAlgn="auto" latinLnBrk="0" hangingPunct="0">
              <a:lnSpc>
                <a:spcPct val="100000"/>
              </a:lnSpc>
              <a:spcBef>
                <a:spcPts val="0"/>
              </a:spcBef>
              <a:spcAft>
                <a:spcPts val="0"/>
              </a:spcAft>
              <a:buClrTx/>
              <a:buSzTx/>
              <a:buFontTx/>
              <a:buNone/>
              <a:tabLst/>
            </a:pPr>
            <a:r>
              <a:rPr lang="ja-JP" altLang="en-US" sz="1600" dirty="0">
                <a:latin typeface="メイリオ" panose="020B0604030504040204" pitchFamily="50" charset="-128"/>
                <a:ea typeface="メイリオ" panose="020B0604030504040204" pitchFamily="50" charset="-128"/>
              </a:rPr>
              <a:t>最新情報やアピールしたい項目を更新していきます</a:t>
            </a:r>
            <a:endParaRPr kumimoji="0" lang="ja-JP" altLang="en-US" sz="1600" b="0" i="0" u="none" strike="noStrike" cap="none" spc="0" normalizeH="0" baseline="0" dirty="0">
              <a:ln>
                <a:noFill/>
              </a:ln>
              <a:solidFill>
                <a:srgbClr val="000000"/>
              </a:solidFill>
              <a:effectLst/>
              <a:uFillTx/>
              <a:latin typeface="メイリオ" panose="020B0604030504040204" pitchFamily="50" charset="-128"/>
              <a:ea typeface="メイリオ" panose="020B0604030504040204" pitchFamily="50" charset="-128"/>
              <a:sym typeface="Calibri"/>
            </a:endParaRPr>
          </a:p>
        </p:txBody>
      </p:sp>
      <p:cxnSp>
        <p:nvCxnSpPr>
          <p:cNvPr id="125" name="直線矢印コネクタ 124">
            <a:extLst>
              <a:ext uri="{FF2B5EF4-FFF2-40B4-BE49-F238E27FC236}">
                <a16:creationId xmlns:a16="http://schemas.microsoft.com/office/drawing/2014/main" id="{CB7709F7-FDA6-AA9B-582E-335AE6DDCD21}"/>
              </a:ext>
            </a:extLst>
          </p:cNvPr>
          <p:cNvCxnSpPr>
            <a:cxnSpLocks/>
          </p:cNvCxnSpPr>
          <p:nvPr/>
        </p:nvCxnSpPr>
        <p:spPr>
          <a:xfrm flipV="1">
            <a:off x="5196976" y="4272801"/>
            <a:ext cx="550773" cy="1"/>
          </a:xfrm>
          <a:prstGeom prst="straightConnector1">
            <a:avLst/>
          </a:prstGeom>
          <a:noFill/>
          <a:ln w="25400" cap="flat">
            <a:solidFill>
              <a:schemeClr val="accent1"/>
            </a:solidFill>
            <a:prstDash val="solid"/>
            <a:round/>
            <a:tailEnd type="triangle"/>
          </a:ln>
          <a:effectLst>
            <a:outerShdw blurRad="50800" dist="43000" dir="5400000" rotWithShape="0">
              <a:srgbClr val="000000">
                <a:alpha val="40000"/>
              </a:srgbClr>
            </a:outerShdw>
          </a:effectLst>
          <a:sp3d/>
        </p:spPr>
        <p:style>
          <a:lnRef idx="0">
            <a:scrgbClr r="0" g="0" b="0"/>
          </a:lnRef>
          <a:fillRef idx="0">
            <a:scrgbClr r="0" g="0" b="0"/>
          </a:fillRef>
          <a:effectRef idx="0">
            <a:scrgbClr r="0" g="0" b="0"/>
          </a:effectRef>
          <a:fontRef idx="none"/>
        </p:style>
      </p:cxnSp>
      <p:cxnSp>
        <p:nvCxnSpPr>
          <p:cNvPr id="127" name="直線矢印コネクタ 126">
            <a:extLst>
              <a:ext uri="{FF2B5EF4-FFF2-40B4-BE49-F238E27FC236}">
                <a16:creationId xmlns:a16="http://schemas.microsoft.com/office/drawing/2014/main" id="{15E89661-3006-8655-1145-98BD46DE93AF}"/>
              </a:ext>
            </a:extLst>
          </p:cNvPr>
          <p:cNvCxnSpPr>
            <a:cxnSpLocks/>
          </p:cNvCxnSpPr>
          <p:nvPr/>
        </p:nvCxnSpPr>
        <p:spPr>
          <a:xfrm>
            <a:off x="5230807" y="5301347"/>
            <a:ext cx="483113" cy="0"/>
          </a:xfrm>
          <a:prstGeom prst="straightConnector1">
            <a:avLst/>
          </a:prstGeom>
          <a:noFill/>
          <a:ln w="25400" cap="flat">
            <a:solidFill>
              <a:schemeClr val="accent1"/>
            </a:solidFill>
            <a:prstDash val="solid"/>
            <a:round/>
            <a:tailEnd type="triangle"/>
          </a:ln>
          <a:effectLst>
            <a:outerShdw blurRad="50800" dist="43000" dir="5400000" rotWithShape="0">
              <a:srgbClr val="000000">
                <a:alpha val="40000"/>
              </a:srgbClr>
            </a:outerShdw>
          </a:effectLst>
          <a:sp3d/>
        </p:spPr>
        <p:style>
          <a:lnRef idx="0">
            <a:scrgbClr r="0" g="0" b="0"/>
          </a:lnRef>
          <a:fillRef idx="0">
            <a:scrgbClr r="0" g="0" b="0"/>
          </a:fillRef>
          <a:effectRef idx="0">
            <a:scrgbClr r="0" g="0" b="0"/>
          </a:effectRef>
          <a:fontRef idx="none"/>
        </p:style>
      </p:cxnSp>
      <p:sp>
        <p:nvSpPr>
          <p:cNvPr id="128" name="テキスト ボックス 127">
            <a:extLst>
              <a:ext uri="{FF2B5EF4-FFF2-40B4-BE49-F238E27FC236}">
                <a16:creationId xmlns:a16="http://schemas.microsoft.com/office/drawing/2014/main" id="{C1546AE5-0505-01C6-BC76-F6A92C44C7EB}"/>
              </a:ext>
            </a:extLst>
          </p:cNvPr>
          <p:cNvSpPr txBox="1"/>
          <p:nvPr/>
        </p:nvSpPr>
        <p:spPr>
          <a:xfrm>
            <a:off x="5729152" y="5215840"/>
            <a:ext cx="1309727" cy="107721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ja-JP" altLang="en-US" sz="1600" b="1" i="0" u="none" strike="noStrike" cap="none" spc="0" normalizeH="0" baseline="0" dirty="0">
                <a:ln>
                  <a:noFill/>
                </a:ln>
                <a:solidFill>
                  <a:srgbClr val="000000"/>
                </a:solidFill>
                <a:effectLst/>
                <a:uFillTx/>
                <a:latin typeface="メイリオ" panose="020B0604030504040204" pitchFamily="50" charset="-128"/>
                <a:ea typeface="メイリオ" panose="020B0604030504040204" pitchFamily="50" charset="-128"/>
                <a:sym typeface="Calibri"/>
              </a:rPr>
              <a:t>特徴</a:t>
            </a:r>
            <a:endParaRPr kumimoji="0" lang="en-US" altLang="ja-JP" sz="1600" b="1" i="0" u="none" strike="noStrike" cap="none" spc="0" normalizeH="0" baseline="0" dirty="0">
              <a:ln>
                <a:noFill/>
              </a:ln>
              <a:solidFill>
                <a:srgbClr val="000000"/>
              </a:solidFill>
              <a:effectLst/>
              <a:uFillTx/>
              <a:latin typeface="メイリオ" panose="020B0604030504040204" pitchFamily="50" charset="-128"/>
              <a:ea typeface="メイリオ" panose="020B0604030504040204" pitchFamily="50" charset="-128"/>
              <a:sym typeface="Calibri"/>
            </a:endParaRPr>
          </a:p>
          <a:p>
            <a:pPr marL="0" marR="0" indent="0" algn="l" defTabSz="457200" rtl="0" fontAlgn="auto" latinLnBrk="0" hangingPunct="0">
              <a:lnSpc>
                <a:spcPct val="100000"/>
              </a:lnSpc>
              <a:spcBef>
                <a:spcPts val="0"/>
              </a:spcBef>
              <a:spcAft>
                <a:spcPts val="0"/>
              </a:spcAft>
              <a:buClrTx/>
              <a:buSzTx/>
              <a:buFontTx/>
              <a:buNone/>
              <a:tabLst/>
            </a:pPr>
            <a:r>
              <a:rPr lang="ja-JP" altLang="en-US" sz="1600" dirty="0">
                <a:latin typeface="メイリオ" panose="020B0604030504040204" pitchFamily="50" charset="-128"/>
                <a:ea typeface="メイリオ" panose="020B0604030504040204" pitchFamily="50" charset="-128"/>
              </a:rPr>
              <a:t>会場や挙式の詳細を</a:t>
            </a:r>
            <a:br>
              <a:rPr lang="en-US" altLang="ja-JP" sz="1600" dirty="0">
                <a:latin typeface="メイリオ" panose="020B0604030504040204" pitchFamily="50" charset="-128"/>
                <a:ea typeface="メイリオ" panose="020B0604030504040204" pitchFamily="50" charset="-128"/>
              </a:rPr>
            </a:br>
            <a:r>
              <a:rPr lang="ja-JP" altLang="en-US" sz="1600" dirty="0">
                <a:latin typeface="メイリオ" panose="020B0604030504040204" pitchFamily="50" charset="-128"/>
                <a:ea typeface="メイリオ" panose="020B0604030504040204" pitchFamily="50" charset="-128"/>
              </a:rPr>
              <a:t>まとめます</a:t>
            </a:r>
            <a:endParaRPr kumimoji="0" lang="ja-JP" altLang="en-US" sz="1600" b="0" i="0" u="none" strike="noStrike" cap="none" spc="0" normalizeH="0" baseline="0" dirty="0">
              <a:ln>
                <a:noFill/>
              </a:ln>
              <a:solidFill>
                <a:srgbClr val="000000"/>
              </a:solidFill>
              <a:effectLst/>
              <a:uFillTx/>
              <a:latin typeface="メイリオ" panose="020B0604030504040204" pitchFamily="50" charset="-128"/>
              <a:ea typeface="メイリオ" panose="020B0604030504040204" pitchFamily="50" charset="-128"/>
              <a:sym typeface="Calibri"/>
            </a:endParaRPr>
          </a:p>
        </p:txBody>
      </p:sp>
      <p:pic>
        <p:nvPicPr>
          <p:cNvPr id="3" name="図 2">
            <a:extLst>
              <a:ext uri="{FF2B5EF4-FFF2-40B4-BE49-F238E27FC236}">
                <a16:creationId xmlns:a16="http://schemas.microsoft.com/office/drawing/2014/main" id="{1F48DF8A-E633-10BE-C4EF-69AFC09AD866}"/>
              </a:ext>
            </a:extLst>
          </p:cNvPr>
          <p:cNvPicPr>
            <a:picLocks noChangeAspect="1"/>
          </p:cNvPicPr>
          <p:nvPr/>
        </p:nvPicPr>
        <p:blipFill>
          <a:blip r:embed="rId13"/>
          <a:stretch>
            <a:fillRect/>
          </a:stretch>
        </p:blipFill>
        <p:spPr>
          <a:xfrm>
            <a:off x="5831967" y="-5711"/>
            <a:ext cx="457935" cy="506138"/>
          </a:xfrm>
          <a:prstGeom prst="rect">
            <a:avLst/>
          </a:prstGeom>
        </p:spPr>
      </p:pic>
    </p:spTree>
    <p:extLst>
      <p:ext uri="{BB962C8B-B14F-4D97-AF65-F5344CB8AC3E}">
        <p14:creationId xmlns:p14="http://schemas.microsoft.com/office/powerpoint/2010/main" val="660724029"/>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AAB3AA41-C396-DE4B-687D-AD2D62BCE794}"/>
              </a:ext>
            </a:extLst>
          </p:cNvPr>
          <p:cNvPicPr>
            <a:picLocks noChangeAspect="1"/>
          </p:cNvPicPr>
          <p:nvPr/>
        </p:nvPicPr>
        <p:blipFill>
          <a:blip r:embed="rId2"/>
          <a:stretch>
            <a:fillRect/>
          </a:stretch>
        </p:blipFill>
        <p:spPr>
          <a:xfrm>
            <a:off x="4537" y="52848"/>
            <a:ext cx="5403803" cy="6858000"/>
          </a:xfrm>
          <a:prstGeom prst="rect">
            <a:avLst/>
          </a:prstGeom>
        </p:spPr>
      </p:pic>
      <p:pic>
        <p:nvPicPr>
          <p:cNvPr id="5" name="図 4">
            <a:extLst>
              <a:ext uri="{FF2B5EF4-FFF2-40B4-BE49-F238E27FC236}">
                <a16:creationId xmlns:a16="http://schemas.microsoft.com/office/drawing/2014/main" id="{98ED2275-8005-15C7-3701-178F17FD0FC5}"/>
              </a:ext>
            </a:extLst>
          </p:cNvPr>
          <p:cNvPicPr>
            <a:picLocks noChangeAspect="1"/>
          </p:cNvPicPr>
          <p:nvPr/>
        </p:nvPicPr>
        <p:blipFill>
          <a:blip r:embed="rId3"/>
          <a:stretch>
            <a:fillRect/>
          </a:stretch>
        </p:blipFill>
        <p:spPr>
          <a:xfrm>
            <a:off x="207856" y="154098"/>
            <a:ext cx="4783667" cy="1457070"/>
          </a:xfrm>
          <a:prstGeom prst="rect">
            <a:avLst/>
          </a:prstGeom>
        </p:spPr>
      </p:pic>
      <p:grpSp>
        <p:nvGrpSpPr>
          <p:cNvPr id="16" name="グループ化 15">
            <a:extLst>
              <a:ext uri="{FF2B5EF4-FFF2-40B4-BE49-F238E27FC236}">
                <a16:creationId xmlns:a16="http://schemas.microsoft.com/office/drawing/2014/main" id="{C9D83D62-1F98-B173-06BD-1BD4EB9AA343}"/>
              </a:ext>
            </a:extLst>
          </p:cNvPr>
          <p:cNvGrpSpPr/>
          <p:nvPr/>
        </p:nvGrpSpPr>
        <p:grpSpPr>
          <a:xfrm>
            <a:off x="361021" y="5130919"/>
            <a:ext cx="4527345" cy="1368414"/>
            <a:chOff x="457200" y="1837267"/>
            <a:chExt cx="4494351" cy="1549400"/>
          </a:xfrm>
        </p:grpSpPr>
        <p:pic>
          <p:nvPicPr>
            <p:cNvPr id="9" name="図 8">
              <a:extLst>
                <a:ext uri="{FF2B5EF4-FFF2-40B4-BE49-F238E27FC236}">
                  <a16:creationId xmlns:a16="http://schemas.microsoft.com/office/drawing/2014/main" id="{C9EA9279-90CC-46C5-FBCA-747EA294DC3D}"/>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24000"/>
                      </a14:imgEffect>
                    </a14:imgLayer>
                  </a14:imgProps>
                </a:ext>
              </a:extLst>
            </a:blip>
            <a:stretch>
              <a:fillRect/>
            </a:stretch>
          </p:blipFill>
          <p:spPr>
            <a:xfrm>
              <a:off x="457200" y="1837267"/>
              <a:ext cx="4494351" cy="1549400"/>
            </a:xfrm>
            <a:prstGeom prst="rect">
              <a:avLst/>
            </a:prstGeom>
          </p:spPr>
        </p:pic>
        <p:sp>
          <p:nvSpPr>
            <p:cNvPr id="11" name="テキスト ボックス 10">
              <a:extLst>
                <a:ext uri="{FF2B5EF4-FFF2-40B4-BE49-F238E27FC236}">
                  <a16:creationId xmlns:a16="http://schemas.microsoft.com/office/drawing/2014/main" id="{DEEB2731-28EA-2176-9938-B6C0799C2091}"/>
                </a:ext>
              </a:extLst>
            </p:cNvPr>
            <p:cNvSpPr txBox="1"/>
            <p:nvPr/>
          </p:nvSpPr>
          <p:spPr>
            <a:xfrm>
              <a:off x="1630417" y="2411416"/>
              <a:ext cx="2751665" cy="30777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lang="ja-JP" altLang="en-US" sz="1400" dirty="0">
                  <a:solidFill>
                    <a:schemeClr val="bg1"/>
                  </a:solidFill>
                  <a:latin typeface="ＭＳ 明朝" panose="02020609040205080304" pitchFamily="17" charset="-128"/>
                  <a:ea typeface="ＭＳ 明朝" panose="02020609040205080304" pitchFamily="17" charset="-128"/>
                </a:rPr>
                <a:t>新たなる旅立ちへの</a:t>
              </a:r>
              <a:r>
                <a:rPr kumimoji="0" lang="ja-JP" altLang="en-US" sz="1400" i="0" u="none" strike="noStrike" cap="none" spc="0" normalizeH="0" baseline="0" dirty="0">
                  <a:ln>
                    <a:noFill/>
                  </a:ln>
                  <a:solidFill>
                    <a:schemeClr val="bg1"/>
                  </a:solidFill>
                  <a:effectLst/>
                  <a:uFillTx/>
                  <a:latin typeface="ＭＳ 明朝" panose="02020609040205080304" pitchFamily="17" charset="-128"/>
                  <a:ea typeface="ＭＳ 明朝" panose="02020609040205080304" pitchFamily="17" charset="-128"/>
                  <a:sym typeface="Calibri"/>
                </a:rPr>
                <a:t>料金プラン</a:t>
              </a:r>
            </a:p>
          </p:txBody>
        </p:sp>
      </p:grpSp>
      <p:pic>
        <p:nvPicPr>
          <p:cNvPr id="15" name="図 14">
            <a:extLst>
              <a:ext uri="{FF2B5EF4-FFF2-40B4-BE49-F238E27FC236}">
                <a16:creationId xmlns:a16="http://schemas.microsoft.com/office/drawing/2014/main" id="{9497C41A-A133-3F29-A8A1-ADFC1895F373}"/>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bright="-30000"/>
                    </a14:imgEffect>
                  </a14:imgLayer>
                </a14:imgProps>
              </a:ext>
            </a:extLst>
          </a:blip>
          <a:stretch>
            <a:fillRect/>
          </a:stretch>
        </p:blipFill>
        <p:spPr>
          <a:xfrm>
            <a:off x="361021" y="1710004"/>
            <a:ext cx="2197538" cy="1833981"/>
          </a:xfrm>
          <a:prstGeom prst="rect">
            <a:avLst/>
          </a:prstGeom>
        </p:spPr>
      </p:pic>
      <p:sp>
        <p:nvSpPr>
          <p:cNvPr id="26" name="テキスト ボックス 25">
            <a:extLst>
              <a:ext uri="{FF2B5EF4-FFF2-40B4-BE49-F238E27FC236}">
                <a16:creationId xmlns:a16="http://schemas.microsoft.com/office/drawing/2014/main" id="{E1E54940-E3BA-6D6E-41C1-DCDC35AABCC3}"/>
              </a:ext>
            </a:extLst>
          </p:cNvPr>
          <p:cNvSpPr txBox="1"/>
          <p:nvPr/>
        </p:nvSpPr>
        <p:spPr>
          <a:xfrm>
            <a:off x="798419" y="2452890"/>
            <a:ext cx="2362200" cy="30777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lang="ja-JP" altLang="en-US" sz="1400" dirty="0">
                <a:solidFill>
                  <a:schemeClr val="bg1"/>
                </a:solidFill>
                <a:latin typeface="ＭＳ 明朝" panose="02020609040205080304" pitchFamily="17" charset="-128"/>
                <a:ea typeface="ＭＳ 明朝" panose="02020609040205080304" pitchFamily="17" charset="-128"/>
              </a:rPr>
              <a:t>お客様からの声</a:t>
            </a:r>
            <a:endParaRPr kumimoji="0" lang="ja-JP" altLang="en-US" sz="1400" i="0" u="none" strike="noStrike" cap="none" spc="0" normalizeH="0" baseline="0" dirty="0">
              <a:ln>
                <a:noFill/>
              </a:ln>
              <a:solidFill>
                <a:schemeClr val="bg1"/>
              </a:solidFill>
              <a:effectLst/>
              <a:uFillTx/>
              <a:latin typeface="ＭＳ 明朝" panose="02020609040205080304" pitchFamily="17" charset="-128"/>
              <a:ea typeface="ＭＳ 明朝" panose="02020609040205080304" pitchFamily="17" charset="-128"/>
              <a:sym typeface="Calibri"/>
            </a:endParaRPr>
          </a:p>
        </p:txBody>
      </p:sp>
      <p:pic>
        <p:nvPicPr>
          <p:cNvPr id="45" name="図 44">
            <a:extLst>
              <a:ext uri="{FF2B5EF4-FFF2-40B4-BE49-F238E27FC236}">
                <a16:creationId xmlns:a16="http://schemas.microsoft.com/office/drawing/2014/main" id="{FA9A4399-5B83-C991-2262-74EA8DF36E3D}"/>
              </a:ext>
            </a:extLst>
          </p:cNvPr>
          <p:cNvPicPr>
            <a:picLocks noChangeAspect="1"/>
          </p:cNvPicPr>
          <p:nvPr/>
        </p:nvPicPr>
        <p:blipFill>
          <a:blip r:embed="rId8"/>
          <a:stretch>
            <a:fillRect/>
          </a:stretch>
        </p:blipFill>
        <p:spPr>
          <a:xfrm>
            <a:off x="361021" y="3616844"/>
            <a:ext cx="4527345" cy="1368415"/>
          </a:xfrm>
          <a:prstGeom prst="rect">
            <a:avLst/>
          </a:prstGeom>
        </p:spPr>
      </p:pic>
      <p:cxnSp>
        <p:nvCxnSpPr>
          <p:cNvPr id="47" name="直線矢印コネクタ 46">
            <a:extLst>
              <a:ext uri="{FF2B5EF4-FFF2-40B4-BE49-F238E27FC236}">
                <a16:creationId xmlns:a16="http://schemas.microsoft.com/office/drawing/2014/main" id="{AD67F369-CFC5-62A7-2B68-29AFB4CEC558}"/>
              </a:ext>
            </a:extLst>
          </p:cNvPr>
          <p:cNvCxnSpPr>
            <a:cxnSpLocks/>
          </p:cNvCxnSpPr>
          <p:nvPr/>
        </p:nvCxnSpPr>
        <p:spPr>
          <a:xfrm>
            <a:off x="5034304" y="918665"/>
            <a:ext cx="730464" cy="0"/>
          </a:xfrm>
          <a:prstGeom prst="straightConnector1">
            <a:avLst/>
          </a:prstGeom>
          <a:noFill/>
          <a:ln w="25400" cap="flat">
            <a:solidFill>
              <a:schemeClr val="accent1"/>
            </a:solidFill>
            <a:prstDash val="solid"/>
            <a:round/>
            <a:tailEnd type="triangle"/>
          </a:ln>
          <a:effectLst>
            <a:outerShdw blurRad="50800" dist="43000" dir="5400000" rotWithShape="0">
              <a:srgbClr val="000000">
                <a:alpha val="40000"/>
              </a:srgbClr>
            </a:outerShdw>
          </a:effectLst>
          <a:sp3d/>
        </p:spPr>
        <p:style>
          <a:lnRef idx="0">
            <a:scrgbClr r="0" g="0" b="0"/>
          </a:lnRef>
          <a:fillRef idx="0">
            <a:scrgbClr r="0" g="0" b="0"/>
          </a:fillRef>
          <a:effectRef idx="0">
            <a:scrgbClr r="0" g="0" b="0"/>
          </a:effectRef>
          <a:fontRef idx="none"/>
        </p:style>
      </p:cxnSp>
      <p:sp>
        <p:nvSpPr>
          <p:cNvPr id="49" name="テキスト ボックス 48">
            <a:extLst>
              <a:ext uri="{FF2B5EF4-FFF2-40B4-BE49-F238E27FC236}">
                <a16:creationId xmlns:a16="http://schemas.microsoft.com/office/drawing/2014/main" id="{E59B501F-7FBD-6474-C863-4780AFDF64A4}"/>
              </a:ext>
            </a:extLst>
          </p:cNvPr>
          <p:cNvSpPr txBox="1"/>
          <p:nvPr/>
        </p:nvSpPr>
        <p:spPr>
          <a:xfrm>
            <a:off x="5802368" y="800385"/>
            <a:ext cx="3338110" cy="83099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ja-JP" altLang="en-US" sz="1600" b="1" i="0" u="none" strike="noStrike" cap="none" spc="0" normalizeH="0" baseline="0" dirty="0">
                <a:ln>
                  <a:noFill/>
                </a:ln>
                <a:solidFill>
                  <a:srgbClr val="000000"/>
                </a:solidFill>
                <a:effectLst/>
                <a:uFillTx/>
                <a:latin typeface="メイリオ" panose="020B0604030504040204" pitchFamily="50" charset="-128"/>
                <a:ea typeface="メイリオ" panose="020B0604030504040204" pitchFamily="50" charset="-128"/>
                <a:sym typeface="Calibri"/>
              </a:rPr>
              <a:t>料理・ドレス・ヘアメイク</a:t>
            </a:r>
            <a:endParaRPr kumimoji="0" lang="en-US" altLang="ja-JP" sz="1600" b="1" i="0" u="none" strike="noStrike" cap="none" spc="0" normalizeH="0" baseline="0" dirty="0">
              <a:ln>
                <a:noFill/>
              </a:ln>
              <a:solidFill>
                <a:srgbClr val="000000"/>
              </a:solidFill>
              <a:effectLst/>
              <a:uFillTx/>
              <a:latin typeface="メイリオ" panose="020B0604030504040204" pitchFamily="50" charset="-128"/>
              <a:ea typeface="メイリオ" panose="020B0604030504040204" pitchFamily="50" charset="-128"/>
              <a:sym typeface="Calibri"/>
            </a:endParaRPr>
          </a:p>
          <a:p>
            <a:pPr marL="0" marR="0" indent="0" algn="l" defTabSz="457200" rtl="0" fontAlgn="auto" latinLnBrk="0" hangingPunct="0">
              <a:lnSpc>
                <a:spcPct val="100000"/>
              </a:lnSpc>
              <a:spcBef>
                <a:spcPts val="0"/>
              </a:spcBef>
              <a:spcAft>
                <a:spcPts val="0"/>
              </a:spcAft>
              <a:buClrTx/>
              <a:buSzTx/>
              <a:buFontTx/>
              <a:buNone/>
              <a:tabLst/>
            </a:pPr>
            <a:r>
              <a:rPr lang="ja-JP" altLang="en-US" sz="1600" dirty="0">
                <a:latin typeface="メイリオ" panose="020B0604030504040204" pitchFamily="50" charset="-128"/>
                <a:ea typeface="メイリオ" panose="020B0604030504040204" pitchFamily="50" charset="-128"/>
              </a:rPr>
              <a:t>ユーザーが気になる挙式に関する準備項目について書き出します</a:t>
            </a:r>
            <a:endParaRPr kumimoji="0" lang="ja-JP" altLang="en-US" sz="1600" b="0" i="0" u="none" strike="noStrike" cap="none" spc="0" normalizeH="0" baseline="0" dirty="0">
              <a:ln>
                <a:noFill/>
              </a:ln>
              <a:solidFill>
                <a:srgbClr val="000000"/>
              </a:solidFill>
              <a:effectLst/>
              <a:uFillTx/>
              <a:latin typeface="メイリオ" panose="020B0604030504040204" pitchFamily="50" charset="-128"/>
              <a:ea typeface="メイリオ" panose="020B0604030504040204" pitchFamily="50" charset="-128"/>
              <a:sym typeface="Calibri"/>
            </a:endParaRPr>
          </a:p>
        </p:txBody>
      </p:sp>
      <p:sp>
        <p:nvSpPr>
          <p:cNvPr id="50" name="テキスト ボックス 49">
            <a:extLst>
              <a:ext uri="{FF2B5EF4-FFF2-40B4-BE49-F238E27FC236}">
                <a16:creationId xmlns:a16="http://schemas.microsoft.com/office/drawing/2014/main" id="{6E7D38D4-EADF-CF19-B7AC-270B02021CE5}"/>
              </a:ext>
            </a:extLst>
          </p:cNvPr>
          <p:cNvSpPr txBox="1"/>
          <p:nvPr/>
        </p:nvSpPr>
        <p:spPr>
          <a:xfrm>
            <a:off x="5880903" y="1868136"/>
            <a:ext cx="2314391" cy="181587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ja-JP" altLang="en-US" sz="1600" b="1" i="0" u="none" strike="noStrike" cap="none" spc="0" normalizeH="0" baseline="0" dirty="0">
                <a:ln>
                  <a:noFill/>
                </a:ln>
                <a:solidFill>
                  <a:srgbClr val="000000"/>
                </a:solidFill>
                <a:effectLst/>
                <a:uFillTx/>
                <a:latin typeface="メイリオ" panose="020B0604030504040204" pitchFamily="50" charset="-128"/>
                <a:ea typeface="メイリオ" panose="020B0604030504040204" pitchFamily="50" charset="-128"/>
                <a:sym typeface="Calibri"/>
              </a:rPr>
              <a:t>お客様からの声</a:t>
            </a:r>
            <a:endParaRPr kumimoji="0" lang="en-US" altLang="ja-JP" sz="1600" b="1" i="0" u="none" strike="noStrike" cap="none" spc="0" normalizeH="0" baseline="0" dirty="0">
              <a:ln>
                <a:noFill/>
              </a:ln>
              <a:solidFill>
                <a:srgbClr val="000000"/>
              </a:solidFill>
              <a:effectLst/>
              <a:uFillTx/>
              <a:latin typeface="メイリオ" panose="020B0604030504040204" pitchFamily="50" charset="-128"/>
              <a:ea typeface="メイリオ" panose="020B0604030504040204" pitchFamily="50" charset="-128"/>
              <a:sym typeface="Calibri"/>
            </a:endParaRPr>
          </a:p>
          <a:p>
            <a:pPr marL="0" marR="0" indent="0" algn="l" defTabSz="457200" rtl="0" fontAlgn="auto" latinLnBrk="0" hangingPunct="0">
              <a:lnSpc>
                <a:spcPct val="100000"/>
              </a:lnSpc>
              <a:spcBef>
                <a:spcPts val="0"/>
              </a:spcBef>
              <a:spcAft>
                <a:spcPts val="0"/>
              </a:spcAft>
              <a:buClrTx/>
              <a:buSzTx/>
              <a:buFontTx/>
              <a:buNone/>
              <a:tabLst/>
            </a:pPr>
            <a:r>
              <a:rPr lang="ja-JP" altLang="en-US" sz="1600" dirty="0">
                <a:latin typeface="メイリオ" panose="020B0604030504040204" pitchFamily="50" charset="-128"/>
                <a:ea typeface="メイリオ" panose="020B0604030504040204" pitchFamily="50" charset="-128"/>
              </a:rPr>
              <a:t>よくある質問・疑問</a:t>
            </a:r>
            <a:endParaRPr kumimoji="0" lang="en-US" altLang="ja-JP" sz="1600" b="0" i="0" u="none" strike="noStrike" cap="none" spc="0" normalizeH="0" baseline="0" dirty="0">
              <a:ln>
                <a:noFill/>
              </a:ln>
              <a:solidFill>
                <a:srgbClr val="000000"/>
              </a:solidFill>
              <a:effectLst/>
              <a:uFillTx/>
              <a:latin typeface="メイリオ" panose="020B0604030504040204" pitchFamily="50" charset="-128"/>
              <a:ea typeface="メイリオ" panose="020B0604030504040204" pitchFamily="50" charset="-128"/>
              <a:sym typeface="Calibri"/>
            </a:endParaRPr>
          </a:p>
          <a:p>
            <a:pPr marL="0" marR="0" indent="0" algn="l" defTabSz="457200" rtl="0" fontAlgn="auto" latinLnBrk="0" hangingPunct="0">
              <a:lnSpc>
                <a:spcPct val="100000"/>
              </a:lnSpc>
              <a:spcBef>
                <a:spcPts val="0"/>
              </a:spcBef>
              <a:spcAft>
                <a:spcPts val="0"/>
              </a:spcAft>
              <a:buClrTx/>
              <a:buSzTx/>
              <a:buFontTx/>
              <a:buNone/>
              <a:tabLst/>
            </a:pPr>
            <a:r>
              <a:rPr kumimoji="0" lang="ja-JP" altLang="en-US" sz="1600" b="0" i="0" u="none" strike="noStrike" cap="none" spc="0" normalizeH="0" baseline="0" dirty="0">
                <a:ln>
                  <a:noFill/>
                </a:ln>
                <a:solidFill>
                  <a:srgbClr val="000000"/>
                </a:solidFill>
                <a:effectLst/>
                <a:uFillTx/>
                <a:latin typeface="メイリオ" panose="020B0604030504040204" pitchFamily="50" charset="-128"/>
                <a:ea typeface="メイリオ" panose="020B0604030504040204" pitchFamily="50" charset="-128"/>
                <a:sym typeface="Calibri"/>
              </a:rPr>
              <a:t>利用客の体験談、</a:t>
            </a:r>
            <a:r>
              <a:rPr kumimoji="0" lang="en-US" altLang="ja-JP" sz="1600" b="0" i="0" u="none" strike="noStrike" cap="none" spc="0" normalizeH="0" baseline="0" dirty="0">
                <a:ln>
                  <a:noFill/>
                </a:ln>
                <a:solidFill>
                  <a:srgbClr val="000000"/>
                </a:solidFill>
                <a:effectLst/>
                <a:uFillTx/>
                <a:latin typeface="メイリオ" panose="020B0604030504040204" pitchFamily="50" charset="-128"/>
                <a:ea typeface="メイリオ" panose="020B0604030504040204" pitchFamily="50" charset="-128"/>
                <a:sym typeface="Calibri"/>
              </a:rPr>
              <a:t>VR</a:t>
            </a:r>
            <a:r>
              <a:rPr kumimoji="0" lang="ja-JP" altLang="en-US" sz="1600" b="0" i="0" u="none" strike="noStrike" cap="none" spc="0" normalizeH="0" baseline="0" dirty="0">
                <a:ln>
                  <a:noFill/>
                </a:ln>
                <a:solidFill>
                  <a:srgbClr val="000000"/>
                </a:solidFill>
                <a:effectLst/>
                <a:uFillTx/>
                <a:latin typeface="メイリオ" panose="020B0604030504040204" pitchFamily="50" charset="-128"/>
                <a:ea typeface="メイリオ" panose="020B0604030504040204" pitchFamily="50" charset="-128"/>
                <a:sym typeface="Calibri"/>
              </a:rPr>
              <a:t>（</a:t>
            </a:r>
            <a:r>
              <a:rPr kumimoji="0" lang="en-US" altLang="ja-JP" sz="1600" b="0" i="0" u="none" strike="noStrike" cap="none" spc="0" normalizeH="0" baseline="0" dirty="0">
                <a:ln>
                  <a:noFill/>
                </a:ln>
                <a:solidFill>
                  <a:srgbClr val="000000"/>
                </a:solidFill>
                <a:effectLst/>
                <a:uFillTx/>
                <a:latin typeface="メイリオ" panose="020B0604030504040204" pitchFamily="50" charset="-128"/>
                <a:ea typeface="メイリオ" panose="020B0604030504040204" pitchFamily="50" charset="-128"/>
                <a:sym typeface="Calibri"/>
              </a:rPr>
              <a:t>Virtual Reality</a:t>
            </a:r>
            <a:r>
              <a:rPr kumimoji="0" lang="ja-JP" altLang="en-US" sz="1600" b="0" i="0" u="none" strike="noStrike" cap="none" spc="0" normalizeH="0" baseline="0" dirty="0">
                <a:ln>
                  <a:noFill/>
                </a:ln>
                <a:solidFill>
                  <a:srgbClr val="000000"/>
                </a:solidFill>
                <a:effectLst/>
                <a:uFillTx/>
                <a:latin typeface="メイリオ" panose="020B0604030504040204" pitchFamily="50" charset="-128"/>
                <a:ea typeface="メイリオ" panose="020B0604030504040204" pitchFamily="50" charset="-128"/>
                <a:sym typeface="Calibri"/>
              </a:rPr>
              <a:t>）での挙式イメージなど、ユーザーが好奇心を示す内容を書きます</a:t>
            </a:r>
          </a:p>
        </p:txBody>
      </p:sp>
      <p:cxnSp>
        <p:nvCxnSpPr>
          <p:cNvPr id="52" name="直線矢印コネクタ 51">
            <a:extLst>
              <a:ext uri="{FF2B5EF4-FFF2-40B4-BE49-F238E27FC236}">
                <a16:creationId xmlns:a16="http://schemas.microsoft.com/office/drawing/2014/main" id="{1746F3F1-2040-B31E-B93F-E8506F0A678D}"/>
              </a:ext>
            </a:extLst>
          </p:cNvPr>
          <p:cNvCxnSpPr>
            <a:cxnSpLocks/>
          </p:cNvCxnSpPr>
          <p:nvPr/>
        </p:nvCxnSpPr>
        <p:spPr>
          <a:xfrm>
            <a:off x="5068959" y="2012377"/>
            <a:ext cx="733409" cy="0"/>
          </a:xfrm>
          <a:prstGeom prst="straightConnector1">
            <a:avLst/>
          </a:prstGeom>
          <a:noFill/>
          <a:ln w="25400" cap="flat">
            <a:solidFill>
              <a:schemeClr val="accent1"/>
            </a:solidFill>
            <a:prstDash val="solid"/>
            <a:round/>
            <a:tailEnd type="triangle"/>
          </a:ln>
          <a:effectLst>
            <a:outerShdw blurRad="50800" dist="43000" dir="5400000" rotWithShape="0">
              <a:srgbClr val="000000">
                <a:alpha val="40000"/>
              </a:srgbClr>
            </a:outerShdw>
          </a:effectLst>
          <a:sp3d/>
        </p:spPr>
        <p:style>
          <a:lnRef idx="0">
            <a:scrgbClr r="0" g="0" b="0"/>
          </a:lnRef>
          <a:fillRef idx="0">
            <a:scrgbClr r="0" g="0" b="0"/>
          </a:fillRef>
          <a:effectRef idx="0">
            <a:scrgbClr r="0" g="0" b="0"/>
          </a:effectRef>
          <a:fontRef idx="none"/>
        </p:style>
      </p:cxnSp>
      <p:cxnSp>
        <p:nvCxnSpPr>
          <p:cNvPr id="54" name="直線矢印コネクタ 53">
            <a:extLst>
              <a:ext uri="{FF2B5EF4-FFF2-40B4-BE49-F238E27FC236}">
                <a16:creationId xmlns:a16="http://schemas.microsoft.com/office/drawing/2014/main" id="{53E7BA92-41A1-492B-F5B4-9EEC273E583D}"/>
              </a:ext>
            </a:extLst>
          </p:cNvPr>
          <p:cNvCxnSpPr>
            <a:cxnSpLocks/>
          </p:cNvCxnSpPr>
          <p:nvPr/>
        </p:nvCxnSpPr>
        <p:spPr>
          <a:xfrm>
            <a:off x="5043108" y="4058605"/>
            <a:ext cx="730464" cy="0"/>
          </a:xfrm>
          <a:prstGeom prst="straightConnector1">
            <a:avLst/>
          </a:prstGeom>
          <a:noFill/>
          <a:ln w="25400" cap="flat">
            <a:solidFill>
              <a:schemeClr val="accent1"/>
            </a:solidFill>
            <a:prstDash val="solid"/>
            <a:round/>
            <a:tailEnd type="triangle"/>
          </a:ln>
          <a:effectLst>
            <a:outerShdw blurRad="50800" dist="43000" dir="5400000" rotWithShape="0">
              <a:srgbClr val="000000">
                <a:alpha val="40000"/>
              </a:srgbClr>
            </a:outerShdw>
          </a:effectLst>
          <a:sp3d/>
        </p:spPr>
        <p:style>
          <a:lnRef idx="0">
            <a:scrgbClr r="0" g="0" b="0"/>
          </a:lnRef>
          <a:fillRef idx="0">
            <a:scrgbClr r="0" g="0" b="0"/>
          </a:fillRef>
          <a:effectRef idx="0">
            <a:scrgbClr r="0" g="0" b="0"/>
          </a:effectRef>
          <a:fontRef idx="none"/>
        </p:style>
      </p:cxnSp>
      <p:sp>
        <p:nvSpPr>
          <p:cNvPr id="55" name="テキスト ボックス 54">
            <a:extLst>
              <a:ext uri="{FF2B5EF4-FFF2-40B4-BE49-F238E27FC236}">
                <a16:creationId xmlns:a16="http://schemas.microsoft.com/office/drawing/2014/main" id="{ED135901-9B4D-D15F-B862-7A4822AD898F}"/>
              </a:ext>
            </a:extLst>
          </p:cNvPr>
          <p:cNvSpPr txBox="1"/>
          <p:nvPr/>
        </p:nvSpPr>
        <p:spPr>
          <a:xfrm>
            <a:off x="5802368" y="3966512"/>
            <a:ext cx="3097928" cy="83099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lang="en-US" altLang="ja-JP" sz="1600" b="1" dirty="0">
                <a:latin typeface="メイリオ" panose="020B0604030504040204" pitchFamily="50" charset="-128"/>
                <a:ea typeface="メイリオ" panose="020B0604030504040204" pitchFamily="50" charset="-128"/>
              </a:rPr>
              <a:t>Blog</a:t>
            </a:r>
            <a:r>
              <a:rPr lang="ja-JP" altLang="en-US" sz="1600" b="1" dirty="0">
                <a:latin typeface="メイリオ" panose="020B0604030504040204" pitchFamily="50" charset="-128"/>
                <a:ea typeface="メイリオ" panose="020B0604030504040204" pitchFamily="50" charset="-128"/>
              </a:rPr>
              <a:t>・</a:t>
            </a:r>
            <a:r>
              <a:rPr lang="en-US" altLang="ja-JP" sz="1600" b="1" dirty="0">
                <a:latin typeface="メイリオ" panose="020B0604030504040204" pitchFamily="50" charset="-128"/>
                <a:ea typeface="メイリオ" panose="020B0604030504040204" pitchFamily="50" charset="-128"/>
              </a:rPr>
              <a:t>Instagram</a:t>
            </a:r>
            <a:r>
              <a:rPr lang="ja-JP" altLang="en-US" sz="1600" b="1" dirty="0">
                <a:latin typeface="メイリオ" panose="020B0604030504040204" pitchFamily="50" charset="-128"/>
                <a:ea typeface="メイリオ" panose="020B0604030504040204" pitchFamily="50" charset="-128"/>
              </a:rPr>
              <a:t>の投稿</a:t>
            </a:r>
            <a:endParaRPr lang="en-US" altLang="ja-JP" sz="1600" b="1" dirty="0">
              <a:latin typeface="メイリオ" panose="020B0604030504040204" pitchFamily="50" charset="-128"/>
              <a:ea typeface="メイリオ" panose="020B0604030504040204" pitchFamily="50" charset="-128"/>
            </a:endParaRPr>
          </a:p>
          <a:p>
            <a:pPr marL="0" marR="0" indent="0" algn="l" defTabSz="457200" rtl="0" fontAlgn="auto" latinLnBrk="0" hangingPunct="0">
              <a:lnSpc>
                <a:spcPct val="100000"/>
              </a:lnSpc>
              <a:spcBef>
                <a:spcPts val="0"/>
              </a:spcBef>
              <a:spcAft>
                <a:spcPts val="0"/>
              </a:spcAft>
              <a:buClrTx/>
              <a:buSzTx/>
              <a:buFontTx/>
              <a:buNone/>
              <a:tabLst/>
            </a:pPr>
            <a:r>
              <a:rPr lang="en-US" altLang="ja-JP" sz="1600" dirty="0">
                <a:latin typeface="メイリオ" panose="020B0604030504040204" pitchFamily="50" charset="-128"/>
                <a:ea typeface="メイリオ" panose="020B0604030504040204" pitchFamily="50" charset="-128"/>
              </a:rPr>
              <a:t>Blog</a:t>
            </a:r>
            <a:r>
              <a:rPr lang="ja-JP" altLang="en-US" sz="1600" dirty="0">
                <a:latin typeface="メイリオ" panose="020B0604030504040204" pitchFamily="50" charset="-128"/>
                <a:ea typeface="メイリオ" panose="020B0604030504040204" pitchFamily="50" charset="-128"/>
              </a:rPr>
              <a:t>記事や</a:t>
            </a:r>
            <a:r>
              <a:rPr kumimoji="0" lang="en-US" altLang="ja-JP" sz="1600" b="0" i="0" u="none" strike="noStrike" cap="none" spc="0" normalizeH="0" baseline="0" dirty="0">
                <a:ln>
                  <a:noFill/>
                </a:ln>
                <a:solidFill>
                  <a:srgbClr val="000000"/>
                </a:solidFill>
                <a:effectLst/>
                <a:uFillTx/>
                <a:latin typeface="メイリオ" panose="020B0604030504040204" pitchFamily="50" charset="-128"/>
                <a:ea typeface="メイリオ" panose="020B0604030504040204" pitchFamily="50" charset="-128"/>
                <a:sym typeface="Calibri"/>
              </a:rPr>
              <a:t>Instagram</a:t>
            </a:r>
            <a:r>
              <a:rPr kumimoji="0" lang="ja-JP" altLang="en-US" sz="1600" b="0" i="0" u="none" strike="noStrike" cap="none" spc="0" normalizeH="0" baseline="0" dirty="0">
                <a:ln>
                  <a:noFill/>
                </a:ln>
                <a:solidFill>
                  <a:srgbClr val="000000"/>
                </a:solidFill>
                <a:effectLst/>
                <a:uFillTx/>
                <a:latin typeface="メイリオ" panose="020B0604030504040204" pitchFamily="50" charset="-128"/>
                <a:ea typeface="メイリオ" panose="020B0604030504040204" pitchFamily="50" charset="-128"/>
                <a:sym typeface="Calibri"/>
              </a:rPr>
              <a:t>の投稿からユーザーの興味を引きます</a:t>
            </a:r>
          </a:p>
        </p:txBody>
      </p:sp>
      <p:cxnSp>
        <p:nvCxnSpPr>
          <p:cNvPr id="59" name="直線矢印コネクタ 58">
            <a:extLst>
              <a:ext uri="{FF2B5EF4-FFF2-40B4-BE49-F238E27FC236}">
                <a16:creationId xmlns:a16="http://schemas.microsoft.com/office/drawing/2014/main" id="{A7C41980-C52F-AD15-5E70-D20F75315D81}"/>
              </a:ext>
            </a:extLst>
          </p:cNvPr>
          <p:cNvCxnSpPr/>
          <p:nvPr/>
        </p:nvCxnSpPr>
        <p:spPr>
          <a:xfrm>
            <a:off x="4957573" y="5563554"/>
            <a:ext cx="898832" cy="0"/>
          </a:xfrm>
          <a:prstGeom prst="straightConnector1">
            <a:avLst/>
          </a:prstGeom>
          <a:noFill/>
          <a:ln w="25400" cap="flat">
            <a:solidFill>
              <a:schemeClr val="accent1"/>
            </a:solidFill>
            <a:prstDash val="solid"/>
            <a:round/>
            <a:tailEnd type="triangle"/>
          </a:ln>
          <a:effectLst>
            <a:outerShdw blurRad="50800" dist="43000" dir="5400000" rotWithShape="0">
              <a:srgbClr val="000000">
                <a:alpha val="40000"/>
              </a:srgbClr>
            </a:outerShdw>
          </a:effectLst>
          <a:sp3d/>
        </p:spPr>
        <p:style>
          <a:lnRef idx="0">
            <a:scrgbClr r="0" g="0" b="0"/>
          </a:lnRef>
          <a:fillRef idx="0">
            <a:scrgbClr r="0" g="0" b="0"/>
          </a:fillRef>
          <a:effectRef idx="0">
            <a:scrgbClr r="0" g="0" b="0"/>
          </a:effectRef>
          <a:fontRef idx="none"/>
        </p:style>
      </p:cxnSp>
      <p:sp>
        <p:nvSpPr>
          <p:cNvPr id="60" name="テキスト ボックス 59">
            <a:extLst>
              <a:ext uri="{FF2B5EF4-FFF2-40B4-BE49-F238E27FC236}">
                <a16:creationId xmlns:a16="http://schemas.microsoft.com/office/drawing/2014/main" id="{F98A6112-699F-9AD1-DC74-43DFB22A2826}"/>
              </a:ext>
            </a:extLst>
          </p:cNvPr>
          <p:cNvSpPr txBox="1"/>
          <p:nvPr/>
        </p:nvSpPr>
        <p:spPr>
          <a:xfrm>
            <a:off x="5880903" y="5450265"/>
            <a:ext cx="3004548" cy="107721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ja-JP" altLang="en-US" sz="1600" b="1" i="0" u="none" strike="noStrike" cap="none" spc="0" normalizeH="0" baseline="0" dirty="0">
                <a:ln>
                  <a:noFill/>
                </a:ln>
                <a:solidFill>
                  <a:srgbClr val="000000"/>
                </a:solidFill>
                <a:effectLst/>
                <a:uFillTx/>
                <a:latin typeface="メイリオ" panose="020B0604030504040204" pitchFamily="50" charset="-128"/>
                <a:ea typeface="メイリオ" panose="020B0604030504040204" pitchFamily="50" charset="-128"/>
                <a:sym typeface="Calibri"/>
              </a:rPr>
              <a:t>料金プラン</a:t>
            </a:r>
            <a:endParaRPr kumimoji="0" lang="en-US" altLang="ja-JP" sz="1600" b="1" i="0" u="none" strike="noStrike" cap="none" spc="0" normalizeH="0" baseline="0" dirty="0">
              <a:ln>
                <a:noFill/>
              </a:ln>
              <a:solidFill>
                <a:srgbClr val="000000"/>
              </a:solidFill>
              <a:effectLst/>
              <a:uFillTx/>
              <a:latin typeface="メイリオ" panose="020B0604030504040204" pitchFamily="50" charset="-128"/>
              <a:ea typeface="メイリオ" panose="020B0604030504040204" pitchFamily="50" charset="-128"/>
              <a:sym typeface="Calibri"/>
            </a:endParaRPr>
          </a:p>
          <a:p>
            <a:pPr marL="0" marR="0" indent="0" algn="l" defTabSz="457200" rtl="0" fontAlgn="auto" latinLnBrk="0" hangingPunct="0">
              <a:lnSpc>
                <a:spcPct val="100000"/>
              </a:lnSpc>
              <a:spcBef>
                <a:spcPts val="0"/>
              </a:spcBef>
              <a:spcAft>
                <a:spcPts val="0"/>
              </a:spcAft>
              <a:buClrTx/>
              <a:buSzTx/>
              <a:buFontTx/>
              <a:buNone/>
              <a:tabLst/>
            </a:pPr>
            <a:r>
              <a:rPr kumimoji="0" lang="ja-JP" altLang="en-US" sz="1600" b="0" i="0" u="none" strike="noStrike" cap="none" spc="0" normalizeH="0" baseline="0" dirty="0">
                <a:ln>
                  <a:noFill/>
                </a:ln>
                <a:solidFill>
                  <a:srgbClr val="000000"/>
                </a:solidFill>
                <a:effectLst/>
                <a:uFillTx/>
                <a:latin typeface="メイリオ" panose="020B0604030504040204" pitchFamily="50" charset="-128"/>
                <a:ea typeface="メイリオ" panose="020B0604030504040204" pitchFamily="50" charset="-128"/>
                <a:sym typeface="Calibri"/>
              </a:rPr>
              <a:t>挙式の詳細や口コミなどで納得されたお客様を</a:t>
            </a:r>
            <a:r>
              <a:rPr lang="ja-JP" altLang="en-US" sz="1600" dirty="0">
                <a:latin typeface="メイリオ" panose="020B0604030504040204" pitchFamily="50" charset="-128"/>
                <a:ea typeface="メイリオ" panose="020B0604030504040204" pitchFamily="50" charset="-128"/>
              </a:rPr>
              <a:t>成約へと</a:t>
            </a:r>
            <a:r>
              <a:rPr kumimoji="0" lang="ja-JP" altLang="en-US" sz="1600" b="0" i="0" u="none" strike="noStrike" cap="none" spc="0" normalizeH="0" baseline="0" dirty="0">
                <a:ln>
                  <a:noFill/>
                </a:ln>
                <a:solidFill>
                  <a:srgbClr val="000000"/>
                </a:solidFill>
                <a:effectLst/>
                <a:uFillTx/>
                <a:latin typeface="メイリオ" panose="020B0604030504040204" pitchFamily="50" charset="-128"/>
                <a:ea typeface="メイリオ" panose="020B0604030504040204" pitchFamily="50" charset="-128"/>
                <a:sym typeface="Calibri"/>
              </a:rPr>
              <a:t>誘導します</a:t>
            </a:r>
          </a:p>
        </p:txBody>
      </p:sp>
      <p:sp>
        <p:nvSpPr>
          <p:cNvPr id="61" name="フローチャート: 結合子 60">
            <a:extLst>
              <a:ext uri="{FF2B5EF4-FFF2-40B4-BE49-F238E27FC236}">
                <a16:creationId xmlns:a16="http://schemas.microsoft.com/office/drawing/2014/main" id="{82392514-3709-CE88-0D73-4345E9293B77}"/>
              </a:ext>
            </a:extLst>
          </p:cNvPr>
          <p:cNvSpPr/>
          <p:nvPr/>
        </p:nvSpPr>
        <p:spPr>
          <a:xfrm>
            <a:off x="2723591" y="1692771"/>
            <a:ext cx="590915" cy="595669"/>
          </a:xfrm>
          <a:prstGeom prst="flowChartConnector">
            <a:avLst/>
          </a:prstGeom>
          <a:solidFill>
            <a:srgbClr val="FFFFFF"/>
          </a:solidFill>
          <a:ln w="25400" cap="flat">
            <a:solidFill>
              <a:schemeClr val="accent1"/>
            </a:solidFill>
            <a:prstDash val="solid"/>
            <a:round/>
          </a:ln>
          <a:effectLst>
            <a:outerShdw blurRad="50800" dist="43000" dir="5400000" rotWithShape="0">
              <a:srgbClr val="000000">
                <a:alpha val="4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ja-JP" altLang="en-US" sz="1800" b="0" i="0" u="none" strike="noStrike" cap="none" spc="0" normalizeH="0" baseline="0">
              <a:ln>
                <a:noFill/>
              </a:ln>
              <a:solidFill>
                <a:srgbClr val="000000"/>
              </a:solidFill>
              <a:effectLst/>
              <a:uFillTx/>
              <a:latin typeface="+mn-lt"/>
              <a:ea typeface="+mn-ea"/>
              <a:cs typeface="+mn-cs"/>
              <a:sym typeface="Calibri"/>
            </a:endParaRPr>
          </a:p>
        </p:txBody>
      </p:sp>
      <p:pic>
        <p:nvPicPr>
          <p:cNvPr id="64" name="図 63">
            <a:extLst>
              <a:ext uri="{FF2B5EF4-FFF2-40B4-BE49-F238E27FC236}">
                <a16:creationId xmlns:a16="http://schemas.microsoft.com/office/drawing/2014/main" id="{E3FD1F62-A96E-6FF0-04EC-DB9EFF542325}"/>
              </a:ext>
            </a:extLst>
          </p:cNvPr>
          <p:cNvPicPr>
            <a:picLocks noChangeAspect="1"/>
          </p:cNvPicPr>
          <p:nvPr/>
        </p:nvPicPr>
        <p:blipFill>
          <a:blip r:embed="rId9"/>
          <a:stretch>
            <a:fillRect/>
          </a:stretch>
        </p:blipFill>
        <p:spPr>
          <a:xfrm>
            <a:off x="3473675" y="1673349"/>
            <a:ext cx="725487" cy="731583"/>
          </a:xfrm>
          <a:prstGeom prst="rect">
            <a:avLst/>
          </a:prstGeom>
        </p:spPr>
      </p:pic>
      <p:pic>
        <p:nvPicPr>
          <p:cNvPr id="65" name="図 64">
            <a:extLst>
              <a:ext uri="{FF2B5EF4-FFF2-40B4-BE49-F238E27FC236}">
                <a16:creationId xmlns:a16="http://schemas.microsoft.com/office/drawing/2014/main" id="{572E4B66-2EA0-32C0-F1BA-7503377FE169}"/>
              </a:ext>
            </a:extLst>
          </p:cNvPr>
          <p:cNvPicPr>
            <a:picLocks noChangeAspect="1"/>
          </p:cNvPicPr>
          <p:nvPr/>
        </p:nvPicPr>
        <p:blipFill>
          <a:blip r:embed="rId9"/>
          <a:stretch>
            <a:fillRect/>
          </a:stretch>
        </p:blipFill>
        <p:spPr>
          <a:xfrm>
            <a:off x="4232086" y="1658368"/>
            <a:ext cx="725487" cy="731583"/>
          </a:xfrm>
          <a:prstGeom prst="rect">
            <a:avLst/>
          </a:prstGeom>
        </p:spPr>
      </p:pic>
      <p:pic>
        <p:nvPicPr>
          <p:cNvPr id="66" name="図 65">
            <a:extLst>
              <a:ext uri="{FF2B5EF4-FFF2-40B4-BE49-F238E27FC236}">
                <a16:creationId xmlns:a16="http://schemas.microsoft.com/office/drawing/2014/main" id="{B38411C9-C4DE-7A6C-3316-2A4E51EC60B0}"/>
              </a:ext>
            </a:extLst>
          </p:cNvPr>
          <p:cNvPicPr>
            <a:picLocks noChangeAspect="1"/>
          </p:cNvPicPr>
          <p:nvPr/>
        </p:nvPicPr>
        <p:blipFill>
          <a:blip r:embed="rId9"/>
          <a:stretch>
            <a:fillRect/>
          </a:stretch>
        </p:blipFill>
        <p:spPr>
          <a:xfrm>
            <a:off x="4266036" y="2607375"/>
            <a:ext cx="725487" cy="731583"/>
          </a:xfrm>
          <a:prstGeom prst="rect">
            <a:avLst/>
          </a:prstGeom>
        </p:spPr>
      </p:pic>
      <p:pic>
        <p:nvPicPr>
          <p:cNvPr id="67" name="図 66">
            <a:extLst>
              <a:ext uri="{FF2B5EF4-FFF2-40B4-BE49-F238E27FC236}">
                <a16:creationId xmlns:a16="http://schemas.microsoft.com/office/drawing/2014/main" id="{981D48D9-BCC5-CC8B-C670-9084665005CB}"/>
              </a:ext>
            </a:extLst>
          </p:cNvPr>
          <p:cNvPicPr>
            <a:picLocks noChangeAspect="1"/>
          </p:cNvPicPr>
          <p:nvPr/>
        </p:nvPicPr>
        <p:blipFill>
          <a:blip r:embed="rId9"/>
          <a:stretch>
            <a:fillRect/>
          </a:stretch>
        </p:blipFill>
        <p:spPr>
          <a:xfrm>
            <a:off x="3496131" y="2606776"/>
            <a:ext cx="725487" cy="731583"/>
          </a:xfrm>
          <a:prstGeom prst="rect">
            <a:avLst/>
          </a:prstGeom>
        </p:spPr>
      </p:pic>
      <p:pic>
        <p:nvPicPr>
          <p:cNvPr id="68" name="図 67">
            <a:extLst>
              <a:ext uri="{FF2B5EF4-FFF2-40B4-BE49-F238E27FC236}">
                <a16:creationId xmlns:a16="http://schemas.microsoft.com/office/drawing/2014/main" id="{4F302276-C9AF-DD0B-D059-2592577AC51F}"/>
              </a:ext>
            </a:extLst>
          </p:cNvPr>
          <p:cNvPicPr>
            <a:picLocks noChangeAspect="1"/>
          </p:cNvPicPr>
          <p:nvPr/>
        </p:nvPicPr>
        <p:blipFill>
          <a:blip r:embed="rId9"/>
          <a:stretch>
            <a:fillRect/>
          </a:stretch>
        </p:blipFill>
        <p:spPr>
          <a:xfrm>
            <a:off x="2714336" y="2628651"/>
            <a:ext cx="725487" cy="731583"/>
          </a:xfrm>
          <a:prstGeom prst="rect">
            <a:avLst/>
          </a:prstGeom>
        </p:spPr>
      </p:pic>
      <p:sp>
        <p:nvSpPr>
          <p:cNvPr id="74" name="テキスト ボックス 73">
            <a:extLst>
              <a:ext uri="{FF2B5EF4-FFF2-40B4-BE49-F238E27FC236}">
                <a16:creationId xmlns:a16="http://schemas.microsoft.com/office/drawing/2014/main" id="{64FCE089-AF3F-4A47-3F18-B612D70B7CF4}"/>
              </a:ext>
            </a:extLst>
          </p:cNvPr>
          <p:cNvSpPr txBox="1"/>
          <p:nvPr/>
        </p:nvSpPr>
        <p:spPr>
          <a:xfrm>
            <a:off x="6023879" y="130468"/>
            <a:ext cx="3874063" cy="40010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altLang="ja-JP" sz="2000" b="1" i="0" u="none" strike="noStrike" cap="none" spc="0" normalizeH="0" baseline="0" dirty="0">
                <a:ln>
                  <a:noFill/>
                </a:ln>
                <a:solidFill>
                  <a:schemeClr val="tx1"/>
                </a:solidFill>
                <a:effectLst/>
                <a:uFillTx/>
                <a:latin typeface="メイリオ" panose="020B0604030504040204" pitchFamily="50" charset="-128"/>
                <a:ea typeface="メイリオ" panose="020B0604030504040204" pitchFamily="50" charset="-128"/>
                <a:sym typeface="Calibri"/>
              </a:rPr>
              <a:t>TOP</a:t>
            </a:r>
            <a:r>
              <a:rPr kumimoji="0" lang="ja-JP" altLang="en-US" sz="2000" b="1" i="0" u="none" strike="noStrike" cap="none" spc="0" normalizeH="0" baseline="0" dirty="0">
                <a:ln>
                  <a:noFill/>
                </a:ln>
                <a:solidFill>
                  <a:schemeClr val="tx1"/>
                </a:solidFill>
                <a:effectLst/>
                <a:uFillTx/>
                <a:latin typeface="メイリオ" panose="020B0604030504040204" pitchFamily="50" charset="-128"/>
                <a:ea typeface="メイリオ" panose="020B0604030504040204" pitchFamily="50" charset="-128"/>
                <a:sym typeface="Calibri"/>
              </a:rPr>
              <a:t>デザイン案（</a:t>
            </a:r>
            <a:r>
              <a:rPr kumimoji="0" lang="en-US" altLang="ja-JP" sz="2000" b="1" i="0" u="none" strike="noStrike" cap="none" spc="0" normalizeH="0" baseline="0" dirty="0">
                <a:ln>
                  <a:noFill/>
                </a:ln>
                <a:solidFill>
                  <a:schemeClr val="tx1"/>
                </a:solidFill>
                <a:effectLst/>
                <a:uFillTx/>
                <a:latin typeface="メイリオ" panose="020B0604030504040204" pitchFamily="50" charset="-128"/>
                <a:ea typeface="メイリオ" panose="020B0604030504040204" pitchFamily="50" charset="-128"/>
                <a:sym typeface="Calibri"/>
              </a:rPr>
              <a:t>2/3</a:t>
            </a:r>
            <a:r>
              <a:rPr kumimoji="0" lang="ja-JP" altLang="en-US" sz="2000" b="0" i="0" u="none" strike="noStrike" cap="none" spc="0" normalizeH="0" baseline="0" dirty="0">
                <a:ln>
                  <a:noFill/>
                </a:ln>
                <a:solidFill>
                  <a:schemeClr val="tx1"/>
                </a:solidFill>
                <a:effectLst/>
                <a:uFillTx/>
                <a:latin typeface="メイリオ" panose="020B0604030504040204" pitchFamily="50" charset="-128"/>
                <a:ea typeface="メイリオ" panose="020B0604030504040204" pitchFamily="50" charset="-128"/>
                <a:sym typeface="Calibri"/>
              </a:rPr>
              <a:t>）</a:t>
            </a:r>
          </a:p>
        </p:txBody>
      </p:sp>
      <p:pic>
        <p:nvPicPr>
          <p:cNvPr id="2" name="図 1">
            <a:extLst>
              <a:ext uri="{FF2B5EF4-FFF2-40B4-BE49-F238E27FC236}">
                <a16:creationId xmlns:a16="http://schemas.microsoft.com/office/drawing/2014/main" id="{DA41C1ED-F3CE-63E4-02FB-B7776F888778}"/>
              </a:ext>
            </a:extLst>
          </p:cNvPr>
          <p:cNvPicPr>
            <a:picLocks noChangeAspect="1"/>
          </p:cNvPicPr>
          <p:nvPr/>
        </p:nvPicPr>
        <p:blipFill>
          <a:blip r:embed="rId10"/>
          <a:stretch>
            <a:fillRect/>
          </a:stretch>
        </p:blipFill>
        <p:spPr>
          <a:xfrm>
            <a:off x="5624737" y="51014"/>
            <a:ext cx="463336" cy="512108"/>
          </a:xfrm>
          <a:prstGeom prst="rect">
            <a:avLst/>
          </a:prstGeom>
        </p:spPr>
      </p:pic>
    </p:spTree>
    <p:extLst>
      <p:ext uri="{BB962C8B-B14F-4D97-AF65-F5344CB8AC3E}">
        <p14:creationId xmlns:p14="http://schemas.microsoft.com/office/powerpoint/2010/main" val="2613993625"/>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正方形/長方形 18">
            <a:extLst>
              <a:ext uri="{FF2B5EF4-FFF2-40B4-BE49-F238E27FC236}">
                <a16:creationId xmlns:a16="http://schemas.microsoft.com/office/drawing/2014/main" id="{77311A76-F189-A04C-049E-48A700E1198D}"/>
              </a:ext>
            </a:extLst>
          </p:cNvPr>
          <p:cNvSpPr/>
          <p:nvPr/>
        </p:nvSpPr>
        <p:spPr>
          <a:xfrm>
            <a:off x="70565" y="0"/>
            <a:ext cx="5209728" cy="6858000"/>
          </a:xfrm>
          <a:prstGeom prst="rect">
            <a:avLst/>
          </a:prstGeom>
          <a:solidFill>
            <a:schemeClr val="accent6">
              <a:lumMod val="20000"/>
              <a:lumOff val="80000"/>
            </a:schemeClr>
          </a:solidFill>
          <a:ln w="25400" cap="flat">
            <a:solidFill>
              <a:schemeClr val="accent1"/>
            </a:solidFill>
            <a:prstDash val="solid"/>
            <a:round/>
          </a:ln>
          <a:effectLst>
            <a:outerShdw blurRad="50800" dist="43000" dir="5400000" rotWithShape="0">
              <a:srgbClr val="000000">
                <a:alpha val="4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ja-JP" altLang="en-US" sz="1800" b="0" i="0" u="none" strike="noStrike" cap="none" spc="0" normalizeH="0" baseline="0">
              <a:ln>
                <a:noFill/>
              </a:ln>
              <a:effectLst/>
              <a:uFillTx/>
              <a:latin typeface="+mn-lt"/>
              <a:ea typeface="+mn-ea"/>
              <a:cs typeface="+mn-cs"/>
              <a:sym typeface="Calibri"/>
            </a:endParaRPr>
          </a:p>
        </p:txBody>
      </p:sp>
      <p:pic>
        <p:nvPicPr>
          <p:cNvPr id="3" name="図 2">
            <a:extLst>
              <a:ext uri="{FF2B5EF4-FFF2-40B4-BE49-F238E27FC236}">
                <a16:creationId xmlns:a16="http://schemas.microsoft.com/office/drawing/2014/main" id="{26B6D430-4445-F1F8-8D77-73425DEE5A34}"/>
              </a:ext>
            </a:extLst>
          </p:cNvPr>
          <p:cNvPicPr>
            <a:picLocks noChangeAspect="1"/>
          </p:cNvPicPr>
          <p:nvPr/>
        </p:nvPicPr>
        <p:blipFill>
          <a:blip r:embed="rId2"/>
          <a:stretch>
            <a:fillRect/>
          </a:stretch>
        </p:blipFill>
        <p:spPr>
          <a:xfrm>
            <a:off x="289581" y="2688979"/>
            <a:ext cx="4695578" cy="1896020"/>
          </a:xfrm>
          <a:prstGeom prst="rect">
            <a:avLst/>
          </a:prstGeom>
        </p:spPr>
      </p:pic>
      <p:pic>
        <p:nvPicPr>
          <p:cNvPr id="21" name="図 20">
            <a:extLst>
              <a:ext uri="{FF2B5EF4-FFF2-40B4-BE49-F238E27FC236}">
                <a16:creationId xmlns:a16="http://schemas.microsoft.com/office/drawing/2014/main" id="{B31397B0-541E-25D8-564C-DF62BE775981}"/>
              </a:ext>
            </a:extLst>
          </p:cNvPr>
          <p:cNvPicPr>
            <a:picLocks noChangeAspect="1"/>
          </p:cNvPicPr>
          <p:nvPr/>
        </p:nvPicPr>
        <p:blipFill>
          <a:blip r:embed="rId3"/>
          <a:stretch>
            <a:fillRect/>
          </a:stretch>
        </p:blipFill>
        <p:spPr>
          <a:xfrm>
            <a:off x="242301" y="4803678"/>
            <a:ext cx="4816258" cy="1713001"/>
          </a:xfrm>
          <a:prstGeom prst="rect">
            <a:avLst/>
          </a:prstGeom>
        </p:spPr>
      </p:pic>
      <p:grpSp>
        <p:nvGrpSpPr>
          <p:cNvPr id="37" name="グループ化 36">
            <a:extLst>
              <a:ext uri="{FF2B5EF4-FFF2-40B4-BE49-F238E27FC236}">
                <a16:creationId xmlns:a16="http://schemas.microsoft.com/office/drawing/2014/main" id="{0B146EC4-7845-AA69-936B-95A29CAE53A8}"/>
              </a:ext>
            </a:extLst>
          </p:cNvPr>
          <p:cNvGrpSpPr/>
          <p:nvPr/>
        </p:nvGrpSpPr>
        <p:grpSpPr>
          <a:xfrm>
            <a:off x="2957219" y="309742"/>
            <a:ext cx="1920031" cy="1867872"/>
            <a:chOff x="2512517" y="830217"/>
            <a:chExt cx="2344300" cy="1331007"/>
          </a:xfrm>
        </p:grpSpPr>
        <p:sp>
          <p:nvSpPr>
            <p:cNvPr id="32" name="正方形/長方形 31">
              <a:extLst>
                <a:ext uri="{FF2B5EF4-FFF2-40B4-BE49-F238E27FC236}">
                  <a16:creationId xmlns:a16="http://schemas.microsoft.com/office/drawing/2014/main" id="{D59CCD9B-3D49-5FB5-C7F2-59FDC9111E25}"/>
                </a:ext>
              </a:extLst>
            </p:cNvPr>
            <p:cNvSpPr/>
            <p:nvPr/>
          </p:nvSpPr>
          <p:spPr>
            <a:xfrm>
              <a:off x="2512517" y="830217"/>
              <a:ext cx="2344300" cy="1331007"/>
            </a:xfrm>
            <a:prstGeom prst="rect">
              <a:avLst/>
            </a:prstGeom>
            <a:solidFill>
              <a:schemeClr val="accent6">
                <a:lumMod val="20000"/>
                <a:lumOff val="80000"/>
              </a:schemeClr>
            </a:solidFill>
            <a:ln/>
          </p:spPr>
          <p:style>
            <a:lnRef idx="2">
              <a:schemeClr val="dk1"/>
            </a:lnRef>
            <a:fillRef idx="1">
              <a:schemeClr val="lt1"/>
            </a:fillRef>
            <a:effectRef idx="0">
              <a:schemeClr val="dk1"/>
            </a:effectRef>
            <a:fontRef idx="minor">
              <a:schemeClr val="dk1"/>
            </a:fontRef>
          </p:style>
          <p:txBody>
            <a:bodyPr rot="0" spcFirstLastPara="1" vertOverflow="overflow" horzOverflow="overflow" vert="horz" wrap="square" lIns="45718" tIns="45718" rIns="45718" bIns="45718"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ja-JP" altLang="en-US" sz="1800" b="0" i="0" u="none" strike="noStrike" cap="none" spc="0" normalizeH="0" baseline="0">
                <a:ln>
                  <a:noFill/>
                </a:ln>
                <a:solidFill>
                  <a:srgbClr val="000000"/>
                </a:solidFill>
                <a:effectLst/>
                <a:uFillTx/>
                <a:latin typeface="+mn-lt"/>
                <a:ea typeface="+mn-ea"/>
                <a:cs typeface="+mn-cs"/>
                <a:sym typeface="Calibri"/>
              </a:endParaRPr>
            </a:p>
          </p:txBody>
        </p:sp>
        <p:sp>
          <p:nvSpPr>
            <p:cNvPr id="33" name="テキスト ボックス 32">
              <a:extLst>
                <a:ext uri="{FF2B5EF4-FFF2-40B4-BE49-F238E27FC236}">
                  <a16:creationId xmlns:a16="http://schemas.microsoft.com/office/drawing/2014/main" id="{587A993A-919A-CA20-988A-A9756ECA1B00}"/>
                </a:ext>
              </a:extLst>
            </p:cNvPr>
            <p:cNvSpPr txBox="1"/>
            <p:nvPr/>
          </p:nvSpPr>
          <p:spPr>
            <a:xfrm>
              <a:off x="2968428" y="1305503"/>
              <a:ext cx="1303866" cy="37171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kumimoji="0" lang="ja-JP" altLang="en-US" sz="1600" b="0" i="0" u="none" strike="noStrike" cap="none" spc="0" normalizeH="0" baseline="0" dirty="0">
                  <a:ln>
                    <a:noFill/>
                  </a:ln>
                  <a:solidFill>
                    <a:srgbClr val="000000"/>
                  </a:solidFill>
                  <a:effectLst/>
                  <a:uFillTx/>
                  <a:latin typeface="ＭＳ 明朝" panose="02020609040205080304" pitchFamily="17" charset="-128"/>
                  <a:ea typeface="ＭＳ 明朝" panose="02020609040205080304" pitchFamily="17" charset="-128"/>
                  <a:sym typeface="Calibri"/>
                </a:rPr>
                <a:t>アクセス</a:t>
              </a:r>
              <a:endParaRPr kumimoji="0" lang="en-US" altLang="ja-JP" sz="1600" b="0" i="0" u="none" strike="noStrike" cap="none" spc="0" normalizeH="0" baseline="0" dirty="0">
                <a:ln>
                  <a:noFill/>
                </a:ln>
                <a:solidFill>
                  <a:srgbClr val="000000"/>
                </a:solidFill>
                <a:effectLst/>
                <a:uFillTx/>
                <a:latin typeface="ＭＳ 明朝" panose="02020609040205080304" pitchFamily="17" charset="-128"/>
                <a:ea typeface="ＭＳ 明朝" panose="02020609040205080304" pitchFamily="17" charset="-128"/>
                <a:sym typeface="Calibri"/>
              </a:endParaRPr>
            </a:p>
            <a:p>
              <a:pPr marL="0" marR="0" indent="0" algn="ctr" defTabSz="457200" rtl="0" fontAlgn="auto" latinLnBrk="0" hangingPunct="0">
                <a:lnSpc>
                  <a:spcPct val="100000"/>
                </a:lnSpc>
                <a:spcBef>
                  <a:spcPts val="0"/>
                </a:spcBef>
                <a:spcAft>
                  <a:spcPts val="0"/>
                </a:spcAft>
                <a:buClrTx/>
                <a:buSzTx/>
                <a:buFontTx/>
                <a:buNone/>
                <a:tabLst/>
              </a:pPr>
              <a:r>
                <a:rPr kumimoji="0" lang="ja-JP" altLang="en-US" sz="1600" b="0" i="0" u="none" strike="noStrike" cap="none" spc="0" normalizeH="0" baseline="0" dirty="0">
                  <a:ln>
                    <a:noFill/>
                  </a:ln>
                  <a:solidFill>
                    <a:srgbClr val="000000"/>
                  </a:solidFill>
                  <a:effectLst/>
                  <a:uFillTx/>
                  <a:latin typeface="ＭＳ 明朝" panose="02020609040205080304" pitchFamily="17" charset="-128"/>
                  <a:ea typeface="ＭＳ 明朝" panose="02020609040205080304" pitchFamily="17" charset="-128"/>
                  <a:sym typeface="Calibri"/>
                </a:rPr>
                <a:t>店舗情報</a:t>
              </a:r>
            </a:p>
          </p:txBody>
        </p:sp>
      </p:grpSp>
      <p:pic>
        <p:nvPicPr>
          <p:cNvPr id="39" name="図 38">
            <a:extLst>
              <a:ext uri="{FF2B5EF4-FFF2-40B4-BE49-F238E27FC236}">
                <a16:creationId xmlns:a16="http://schemas.microsoft.com/office/drawing/2014/main" id="{08218E4A-8D39-0D79-B2BF-53775D73B2D0}"/>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33000"/>
                    </a14:imgEffect>
                  </a14:imgLayer>
                </a14:imgProps>
              </a:ext>
            </a:extLst>
          </a:blip>
          <a:stretch>
            <a:fillRect/>
          </a:stretch>
        </p:blipFill>
        <p:spPr>
          <a:xfrm>
            <a:off x="364545" y="309742"/>
            <a:ext cx="2472102" cy="1903677"/>
          </a:xfrm>
          <a:prstGeom prst="rect">
            <a:avLst/>
          </a:prstGeom>
        </p:spPr>
      </p:pic>
      <p:sp>
        <p:nvSpPr>
          <p:cNvPr id="40" name="テキスト ボックス 39">
            <a:extLst>
              <a:ext uri="{FF2B5EF4-FFF2-40B4-BE49-F238E27FC236}">
                <a16:creationId xmlns:a16="http://schemas.microsoft.com/office/drawing/2014/main" id="{8E7AD3B0-4F9B-056F-CCF6-6545F956942F}"/>
              </a:ext>
            </a:extLst>
          </p:cNvPr>
          <p:cNvSpPr txBox="1"/>
          <p:nvPr/>
        </p:nvSpPr>
        <p:spPr>
          <a:xfrm>
            <a:off x="810710" y="1083670"/>
            <a:ext cx="2133600" cy="30777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lang="ja-JP" altLang="en-US" sz="1400" dirty="0">
                <a:solidFill>
                  <a:schemeClr val="bg1"/>
                </a:solidFill>
                <a:latin typeface="ＭＳ 明朝" panose="02020609040205080304" pitchFamily="17" charset="-128"/>
                <a:ea typeface="ＭＳ 明朝" panose="02020609040205080304" pitchFamily="17" charset="-128"/>
              </a:rPr>
              <a:t>レストランのご案内</a:t>
            </a:r>
            <a:endParaRPr kumimoji="0" lang="ja-JP" altLang="en-US" sz="1400" i="0" u="none" strike="noStrike" cap="none" spc="0" normalizeH="0" baseline="0" dirty="0">
              <a:ln>
                <a:noFill/>
              </a:ln>
              <a:solidFill>
                <a:schemeClr val="bg1"/>
              </a:solidFill>
              <a:effectLst/>
              <a:uFillTx/>
              <a:latin typeface="ＭＳ 明朝" panose="02020609040205080304" pitchFamily="17" charset="-128"/>
              <a:ea typeface="ＭＳ 明朝" panose="02020609040205080304" pitchFamily="17" charset="-128"/>
              <a:sym typeface="Calibri"/>
            </a:endParaRPr>
          </a:p>
        </p:txBody>
      </p:sp>
      <p:sp>
        <p:nvSpPr>
          <p:cNvPr id="43" name="テキスト ボックス 42">
            <a:extLst>
              <a:ext uri="{FF2B5EF4-FFF2-40B4-BE49-F238E27FC236}">
                <a16:creationId xmlns:a16="http://schemas.microsoft.com/office/drawing/2014/main" id="{7CD8C4FB-F4DE-C1F5-04F5-01843DD964B3}"/>
              </a:ext>
            </a:extLst>
          </p:cNvPr>
          <p:cNvSpPr txBox="1"/>
          <p:nvPr/>
        </p:nvSpPr>
        <p:spPr>
          <a:xfrm>
            <a:off x="1225383" y="2316413"/>
            <a:ext cx="3102395" cy="307773"/>
          </a:xfrm>
          <a:prstGeom prst="rect">
            <a:avLst/>
          </a:prstGeom>
          <a:ln/>
        </p:spPr>
        <p:style>
          <a:lnRef idx="2">
            <a:schemeClr val="dk1"/>
          </a:lnRef>
          <a:fillRef idx="1">
            <a:schemeClr val="lt1"/>
          </a:fillRef>
          <a:effectRef idx="0">
            <a:schemeClr val="dk1"/>
          </a:effectRef>
          <a:fontRef idx="minor">
            <a:schemeClr val="dk1"/>
          </a:fontRef>
        </p:style>
        <p:txBody>
          <a:bodyPr rot="0" spcFirstLastPara="1" vertOverflow="overflow" horzOverflow="overflow" vert="horz" wrap="square" lIns="45718" tIns="45718" rIns="45718" bIns="45718"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kumimoji="0" lang="ja-JP" altLang="en-US" sz="1400" b="0" i="0" u="none" strike="noStrike" cap="none" spc="0" normalizeH="0" baseline="0" dirty="0">
                <a:ln>
                  <a:noFill/>
                </a:ln>
                <a:solidFill>
                  <a:schemeClr val="tx1"/>
                </a:solidFill>
                <a:effectLst/>
                <a:uFillTx/>
                <a:latin typeface="ＭＳ 明朝" panose="02020609040205080304" pitchFamily="17" charset="-128"/>
                <a:ea typeface="ＭＳ 明朝" panose="02020609040205080304" pitchFamily="17" charset="-128"/>
                <a:sym typeface="Calibri"/>
              </a:rPr>
              <a:t>レストランのご予約はこちらから</a:t>
            </a:r>
          </a:p>
        </p:txBody>
      </p:sp>
      <p:cxnSp>
        <p:nvCxnSpPr>
          <p:cNvPr id="45" name="直線矢印コネクタ 44">
            <a:extLst>
              <a:ext uri="{FF2B5EF4-FFF2-40B4-BE49-F238E27FC236}">
                <a16:creationId xmlns:a16="http://schemas.microsoft.com/office/drawing/2014/main" id="{A79C0D08-403B-098A-7DF5-37C1AEB8ED5B}"/>
              </a:ext>
            </a:extLst>
          </p:cNvPr>
          <p:cNvCxnSpPr>
            <a:cxnSpLocks/>
          </p:cNvCxnSpPr>
          <p:nvPr/>
        </p:nvCxnSpPr>
        <p:spPr>
          <a:xfrm>
            <a:off x="5001340" y="5228676"/>
            <a:ext cx="574086" cy="0"/>
          </a:xfrm>
          <a:prstGeom prst="straightConnector1">
            <a:avLst/>
          </a:prstGeom>
          <a:noFill/>
          <a:ln w="25400" cap="flat">
            <a:solidFill>
              <a:schemeClr val="accent1"/>
            </a:solidFill>
            <a:prstDash val="solid"/>
            <a:round/>
            <a:tailEnd type="triangle"/>
          </a:ln>
          <a:effectLst>
            <a:outerShdw blurRad="50800" dist="43000" dir="5400000" rotWithShape="0">
              <a:srgbClr val="000000">
                <a:alpha val="40000"/>
              </a:srgbClr>
            </a:outerShdw>
          </a:effectLst>
          <a:sp3d/>
        </p:spPr>
        <p:style>
          <a:lnRef idx="0">
            <a:scrgbClr r="0" g="0" b="0"/>
          </a:lnRef>
          <a:fillRef idx="0">
            <a:scrgbClr r="0" g="0" b="0"/>
          </a:fillRef>
          <a:effectRef idx="0">
            <a:scrgbClr r="0" g="0" b="0"/>
          </a:effectRef>
          <a:fontRef idx="none"/>
        </p:style>
      </p:cxnSp>
      <p:sp>
        <p:nvSpPr>
          <p:cNvPr id="46" name="テキスト ボックス 45">
            <a:extLst>
              <a:ext uri="{FF2B5EF4-FFF2-40B4-BE49-F238E27FC236}">
                <a16:creationId xmlns:a16="http://schemas.microsoft.com/office/drawing/2014/main" id="{43AB0FE9-BBEE-323C-D706-3DEED83F9A8C}"/>
              </a:ext>
            </a:extLst>
          </p:cNvPr>
          <p:cNvSpPr txBox="1"/>
          <p:nvPr/>
        </p:nvSpPr>
        <p:spPr>
          <a:xfrm>
            <a:off x="5632645" y="5072525"/>
            <a:ext cx="3170095" cy="132343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8" tIns="45718" rIns="45718" bIns="45718"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lang="ja-JP" altLang="en-US" sz="1600" b="1" dirty="0">
                <a:latin typeface="メイリオ" panose="020B0604030504040204" pitchFamily="50" charset="-128"/>
                <a:ea typeface="メイリオ" panose="020B0604030504040204" pitchFamily="50" charset="-128"/>
              </a:rPr>
              <a:t>ニュースレター</a:t>
            </a:r>
            <a:endParaRPr lang="en-US" altLang="ja-JP" sz="1600" b="1" dirty="0">
              <a:latin typeface="メイリオ" panose="020B0604030504040204" pitchFamily="50" charset="-128"/>
              <a:ea typeface="メイリオ" panose="020B0604030504040204" pitchFamily="50" charset="-128"/>
            </a:endParaRPr>
          </a:p>
          <a:p>
            <a:pPr marL="0" marR="0" indent="0" algn="l" defTabSz="457200" rtl="0" fontAlgn="auto" latinLnBrk="0" hangingPunct="0">
              <a:lnSpc>
                <a:spcPct val="100000"/>
              </a:lnSpc>
              <a:spcBef>
                <a:spcPts val="0"/>
              </a:spcBef>
              <a:spcAft>
                <a:spcPts val="0"/>
              </a:spcAft>
              <a:buClrTx/>
              <a:buSzTx/>
              <a:buFontTx/>
              <a:buNone/>
              <a:tabLst/>
            </a:pPr>
            <a:r>
              <a:rPr kumimoji="0" lang="ja-JP" altLang="en-US" sz="1600" b="0" i="0" u="none" strike="noStrike" cap="none" spc="0" normalizeH="0" baseline="0" dirty="0">
                <a:ln>
                  <a:noFill/>
                </a:ln>
                <a:solidFill>
                  <a:srgbClr val="000000"/>
                </a:solidFill>
                <a:effectLst/>
                <a:uFillTx/>
                <a:latin typeface="メイリオ" panose="020B0604030504040204" pitchFamily="50" charset="-128"/>
                <a:ea typeface="メイリオ" panose="020B0604030504040204" pitchFamily="50" charset="-128"/>
                <a:sym typeface="Calibri"/>
              </a:rPr>
              <a:t>メルマガに誘導して</a:t>
            </a:r>
            <a:endParaRPr kumimoji="0" lang="en-US" altLang="ja-JP" sz="1600" b="0" i="0" u="none" strike="noStrike" cap="none" spc="0" normalizeH="0" baseline="0" dirty="0">
              <a:ln>
                <a:noFill/>
              </a:ln>
              <a:solidFill>
                <a:srgbClr val="000000"/>
              </a:solidFill>
              <a:effectLst/>
              <a:uFillTx/>
              <a:latin typeface="メイリオ" panose="020B0604030504040204" pitchFamily="50" charset="-128"/>
              <a:ea typeface="メイリオ" panose="020B0604030504040204" pitchFamily="50" charset="-128"/>
              <a:sym typeface="Calibri"/>
            </a:endParaRPr>
          </a:p>
          <a:p>
            <a:pPr marL="0" marR="0" indent="0" algn="l" defTabSz="457200" rtl="0" fontAlgn="auto" latinLnBrk="0" hangingPunct="0">
              <a:lnSpc>
                <a:spcPct val="100000"/>
              </a:lnSpc>
              <a:spcBef>
                <a:spcPts val="0"/>
              </a:spcBef>
              <a:spcAft>
                <a:spcPts val="0"/>
              </a:spcAft>
              <a:buClrTx/>
              <a:buSzTx/>
              <a:buFontTx/>
              <a:buNone/>
              <a:tabLst/>
            </a:pPr>
            <a:r>
              <a:rPr kumimoji="0" lang="ja-JP" altLang="en-US" sz="1600" b="0" i="0" u="none" strike="noStrike" cap="none" spc="0" normalizeH="0" baseline="0" dirty="0">
                <a:ln>
                  <a:noFill/>
                </a:ln>
                <a:solidFill>
                  <a:srgbClr val="000000"/>
                </a:solidFill>
                <a:effectLst/>
                <a:uFillTx/>
                <a:latin typeface="メイリオ" panose="020B0604030504040204" pitchFamily="50" charset="-128"/>
                <a:ea typeface="メイリオ" panose="020B0604030504040204" pitchFamily="50" charset="-128"/>
                <a:sym typeface="Calibri"/>
              </a:rPr>
              <a:t>リピーターを増やします</a:t>
            </a:r>
            <a:endParaRPr kumimoji="0" lang="en-US" altLang="ja-JP" sz="1600" b="0" i="0" u="none" strike="noStrike" cap="none" spc="0" normalizeH="0" baseline="0" dirty="0">
              <a:ln>
                <a:noFill/>
              </a:ln>
              <a:solidFill>
                <a:srgbClr val="000000"/>
              </a:solidFill>
              <a:effectLst/>
              <a:uFillTx/>
              <a:latin typeface="メイリオ" panose="020B0604030504040204" pitchFamily="50" charset="-128"/>
              <a:ea typeface="メイリオ" panose="020B0604030504040204" pitchFamily="50" charset="-128"/>
              <a:sym typeface="Calibri"/>
            </a:endParaRPr>
          </a:p>
          <a:p>
            <a:pPr marL="0" marR="0" indent="0" algn="l" defTabSz="457200" rtl="0" fontAlgn="auto" latinLnBrk="0" hangingPunct="0">
              <a:lnSpc>
                <a:spcPct val="100000"/>
              </a:lnSpc>
              <a:spcBef>
                <a:spcPts val="0"/>
              </a:spcBef>
              <a:spcAft>
                <a:spcPts val="0"/>
              </a:spcAft>
              <a:buClrTx/>
              <a:buSzTx/>
              <a:buFontTx/>
              <a:buNone/>
              <a:tabLst/>
            </a:pPr>
            <a:r>
              <a:rPr kumimoji="0" lang="ja-JP" altLang="en-US" sz="1600" b="0" i="0" u="none" strike="noStrike" cap="none" spc="0" normalizeH="0" baseline="0" dirty="0">
                <a:ln>
                  <a:noFill/>
                </a:ln>
                <a:solidFill>
                  <a:srgbClr val="000000"/>
                </a:solidFill>
                <a:effectLst/>
                <a:uFillTx/>
                <a:latin typeface="メイリオ" panose="020B0604030504040204" pitchFamily="50" charset="-128"/>
                <a:ea typeface="メイリオ" panose="020B0604030504040204" pitchFamily="50" charset="-128"/>
                <a:sym typeface="Calibri"/>
              </a:rPr>
              <a:t>挙式記念日などのお祝いメールで</a:t>
            </a:r>
            <a:endParaRPr kumimoji="0" lang="en-US" altLang="ja-JP" sz="1600" b="0" i="0" u="none" strike="noStrike" cap="none" spc="0" normalizeH="0" baseline="0" dirty="0">
              <a:ln>
                <a:noFill/>
              </a:ln>
              <a:solidFill>
                <a:srgbClr val="000000"/>
              </a:solidFill>
              <a:effectLst/>
              <a:uFillTx/>
              <a:latin typeface="メイリオ" panose="020B0604030504040204" pitchFamily="50" charset="-128"/>
              <a:ea typeface="メイリオ" panose="020B0604030504040204" pitchFamily="50" charset="-128"/>
              <a:sym typeface="Calibri"/>
            </a:endParaRPr>
          </a:p>
          <a:p>
            <a:pPr marL="0" marR="0" indent="0" algn="l" defTabSz="457200" rtl="0" fontAlgn="auto" latinLnBrk="0" hangingPunct="0">
              <a:lnSpc>
                <a:spcPct val="100000"/>
              </a:lnSpc>
              <a:spcBef>
                <a:spcPts val="0"/>
              </a:spcBef>
              <a:spcAft>
                <a:spcPts val="0"/>
              </a:spcAft>
              <a:buClrTx/>
              <a:buSzTx/>
              <a:buFontTx/>
              <a:buNone/>
              <a:tabLst/>
            </a:pPr>
            <a:r>
              <a:rPr lang="ja-JP" altLang="en-US" sz="1600" dirty="0">
                <a:latin typeface="メイリオ" panose="020B0604030504040204" pitchFamily="50" charset="-128"/>
                <a:ea typeface="メイリオ" panose="020B0604030504040204" pitchFamily="50" charset="-128"/>
              </a:rPr>
              <a:t>信頼度を上げることも可能です</a:t>
            </a:r>
            <a:endParaRPr kumimoji="0" lang="ja-JP" altLang="en-US" sz="1600" b="0" i="0" u="none" strike="noStrike" cap="none" spc="0" normalizeH="0" baseline="0" dirty="0">
              <a:ln>
                <a:noFill/>
              </a:ln>
              <a:solidFill>
                <a:srgbClr val="000000"/>
              </a:solidFill>
              <a:effectLst/>
              <a:uFillTx/>
              <a:latin typeface="メイリオ" panose="020B0604030504040204" pitchFamily="50" charset="-128"/>
              <a:ea typeface="メイリオ" panose="020B0604030504040204" pitchFamily="50" charset="-128"/>
              <a:sym typeface="Calibri"/>
            </a:endParaRPr>
          </a:p>
        </p:txBody>
      </p:sp>
      <p:cxnSp>
        <p:nvCxnSpPr>
          <p:cNvPr id="48" name="直線矢印コネクタ 47">
            <a:extLst>
              <a:ext uri="{FF2B5EF4-FFF2-40B4-BE49-F238E27FC236}">
                <a16:creationId xmlns:a16="http://schemas.microsoft.com/office/drawing/2014/main" id="{82829943-6791-56D9-38DB-21350198B382}"/>
              </a:ext>
            </a:extLst>
          </p:cNvPr>
          <p:cNvCxnSpPr>
            <a:cxnSpLocks/>
          </p:cNvCxnSpPr>
          <p:nvPr/>
        </p:nvCxnSpPr>
        <p:spPr>
          <a:xfrm>
            <a:off x="5028893" y="3481571"/>
            <a:ext cx="546533" cy="0"/>
          </a:xfrm>
          <a:prstGeom prst="straightConnector1">
            <a:avLst/>
          </a:prstGeom>
          <a:noFill/>
          <a:ln w="25400" cap="flat">
            <a:solidFill>
              <a:schemeClr val="accent1"/>
            </a:solidFill>
            <a:prstDash val="solid"/>
            <a:round/>
            <a:tailEnd type="triangle"/>
          </a:ln>
          <a:effectLst>
            <a:outerShdw blurRad="50800" dist="43000" dir="5400000" rotWithShape="0">
              <a:srgbClr val="000000">
                <a:alpha val="40000"/>
              </a:srgbClr>
            </a:outerShdw>
          </a:effectLst>
          <a:sp3d/>
        </p:spPr>
        <p:style>
          <a:lnRef idx="0">
            <a:scrgbClr r="0" g="0" b="0"/>
          </a:lnRef>
          <a:fillRef idx="0">
            <a:scrgbClr r="0" g="0" b="0"/>
          </a:fillRef>
          <a:effectRef idx="0">
            <a:scrgbClr r="0" g="0" b="0"/>
          </a:effectRef>
          <a:fontRef idx="none"/>
        </p:style>
      </p:cxnSp>
      <p:cxnSp>
        <p:nvCxnSpPr>
          <p:cNvPr id="50" name="直線矢印コネクタ 49">
            <a:extLst>
              <a:ext uri="{FF2B5EF4-FFF2-40B4-BE49-F238E27FC236}">
                <a16:creationId xmlns:a16="http://schemas.microsoft.com/office/drawing/2014/main" id="{39A59AB7-BD19-8CE8-3823-F2E8F577C94C}"/>
              </a:ext>
            </a:extLst>
          </p:cNvPr>
          <p:cNvCxnSpPr>
            <a:cxnSpLocks/>
          </p:cNvCxnSpPr>
          <p:nvPr/>
        </p:nvCxnSpPr>
        <p:spPr>
          <a:xfrm>
            <a:off x="4527316" y="2385889"/>
            <a:ext cx="1062486" cy="0"/>
          </a:xfrm>
          <a:prstGeom prst="straightConnector1">
            <a:avLst/>
          </a:prstGeom>
          <a:noFill/>
          <a:ln w="25400" cap="flat">
            <a:solidFill>
              <a:schemeClr val="accent1"/>
            </a:solidFill>
            <a:prstDash val="solid"/>
            <a:round/>
            <a:tailEnd type="triangle"/>
          </a:ln>
          <a:effectLst>
            <a:outerShdw blurRad="50800" dist="43000" dir="5400000" rotWithShape="0">
              <a:srgbClr val="000000">
                <a:alpha val="40000"/>
              </a:srgbClr>
            </a:outerShdw>
          </a:effectLst>
          <a:sp3d/>
        </p:spPr>
        <p:style>
          <a:lnRef idx="0">
            <a:scrgbClr r="0" g="0" b="0"/>
          </a:lnRef>
          <a:fillRef idx="0">
            <a:scrgbClr r="0" g="0" b="0"/>
          </a:fillRef>
          <a:effectRef idx="0">
            <a:scrgbClr r="0" g="0" b="0"/>
          </a:effectRef>
          <a:fontRef idx="none"/>
        </p:style>
      </p:cxnSp>
      <p:cxnSp>
        <p:nvCxnSpPr>
          <p:cNvPr id="52" name="直線矢印コネクタ 51">
            <a:extLst>
              <a:ext uri="{FF2B5EF4-FFF2-40B4-BE49-F238E27FC236}">
                <a16:creationId xmlns:a16="http://schemas.microsoft.com/office/drawing/2014/main" id="{7587219E-9FC9-7C3C-BB18-69B4E2F9F9D8}"/>
              </a:ext>
            </a:extLst>
          </p:cNvPr>
          <p:cNvCxnSpPr>
            <a:cxnSpLocks/>
          </p:cNvCxnSpPr>
          <p:nvPr/>
        </p:nvCxnSpPr>
        <p:spPr>
          <a:xfrm>
            <a:off x="4929757" y="977887"/>
            <a:ext cx="652282" cy="0"/>
          </a:xfrm>
          <a:prstGeom prst="straightConnector1">
            <a:avLst/>
          </a:prstGeom>
          <a:noFill/>
          <a:ln w="25400" cap="flat">
            <a:solidFill>
              <a:schemeClr val="accent1"/>
            </a:solidFill>
            <a:prstDash val="solid"/>
            <a:round/>
            <a:tailEnd type="triangle"/>
          </a:ln>
          <a:effectLst>
            <a:outerShdw blurRad="50800" dist="43000" dir="5400000" rotWithShape="0">
              <a:srgbClr val="000000">
                <a:alpha val="40000"/>
              </a:srgbClr>
            </a:outerShdw>
          </a:effectLst>
          <a:sp3d/>
        </p:spPr>
        <p:style>
          <a:lnRef idx="0">
            <a:scrgbClr r="0" g="0" b="0"/>
          </a:lnRef>
          <a:fillRef idx="0">
            <a:scrgbClr r="0" g="0" b="0"/>
          </a:fillRef>
          <a:effectRef idx="0">
            <a:scrgbClr r="0" g="0" b="0"/>
          </a:effectRef>
          <a:fontRef idx="none"/>
        </p:style>
      </p:cxnSp>
      <p:sp>
        <p:nvSpPr>
          <p:cNvPr id="56" name="テキスト ボックス 55">
            <a:extLst>
              <a:ext uri="{FF2B5EF4-FFF2-40B4-BE49-F238E27FC236}">
                <a16:creationId xmlns:a16="http://schemas.microsoft.com/office/drawing/2014/main" id="{578ED34B-CBC1-C8AE-5191-A82C43F7F31A}"/>
              </a:ext>
            </a:extLst>
          </p:cNvPr>
          <p:cNvSpPr txBox="1"/>
          <p:nvPr/>
        </p:nvSpPr>
        <p:spPr>
          <a:xfrm>
            <a:off x="5560679" y="866631"/>
            <a:ext cx="3347753" cy="83099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ja-JP" altLang="en-US" sz="1600" b="1" i="0" u="none" strike="noStrike" cap="none" spc="0" normalizeH="0" baseline="0" dirty="0">
                <a:ln>
                  <a:noFill/>
                </a:ln>
                <a:solidFill>
                  <a:srgbClr val="000000"/>
                </a:solidFill>
                <a:effectLst/>
                <a:uFillTx/>
                <a:latin typeface="メイリオ" panose="020B0604030504040204" pitchFamily="50" charset="-128"/>
                <a:ea typeface="メイリオ" panose="020B0604030504040204" pitchFamily="50" charset="-128"/>
                <a:sym typeface="Calibri"/>
              </a:rPr>
              <a:t>レストランのご案内・アクセス情報</a:t>
            </a:r>
            <a:endParaRPr kumimoji="0" lang="en-US" altLang="ja-JP" sz="1600" b="1" i="0" u="none" strike="noStrike" cap="none" spc="0" normalizeH="0" baseline="0" dirty="0">
              <a:ln>
                <a:noFill/>
              </a:ln>
              <a:solidFill>
                <a:srgbClr val="000000"/>
              </a:solidFill>
              <a:effectLst/>
              <a:uFillTx/>
              <a:latin typeface="メイリオ" panose="020B0604030504040204" pitchFamily="50" charset="-128"/>
              <a:ea typeface="メイリオ" panose="020B0604030504040204" pitchFamily="50" charset="-128"/>
              <a:sym typeface="Calibri"/>
            </a:endParaRPr>
          </a:p>
          <a:p>
            <a:pPr marL="0" marR="0" indent="0" algn="l" defTabSz="457200" rtl="0" fontAlgn="auto" latinLnBrk="0" hangingPunct="0">
              <a:lnSpc>
                <a:spcPct val="100000"/>
              </a:lnSpc>
              <a:spcBef>
                <a:spcPts val="0"/>
              </a:spcBef>
              <a:spcAft>
                <a:spcPts val="0"/>
              </a:spcAft>
              <a:buClrTx/>
              <a:buSzTx/>
              <a:buFontTx/>
              <a:buNone/>
              <a:tabLst/>
            </a:pPr>
            <a:r>
              <a:rPr kumimoji="0" lang="ja-JP" altLang="en-US" sz="1600" b="0" i="0" u="none" strike="noStrike" cap="none" spc="0" normalizeH="0" baseline="0" dirty="0">
                <a:ln>
                  <a:noFill/>
                </a:ln>
                <a:solidFill>
                  <a:srgbClr val="000000"/>
                </a:solidFill>
                <a:effectLst/>
                <a:uFillTx/>
                <a:latin typeface="メイリオ" panose="020B0604030504040204" pitchFamily="50" charset="-128"/>
                <a:ea typeface="メイリオ" panose="020B0604030504040204" pitchFamily="50" charset="-128"/>
                <a:sym typeface="Calibri"/>
              </a:rPr>
              <a:t>レストランの情報とアクセスを分かりやすく写真を含めて紹介します</a:t>
            </a:r>
          </a:p>
        </p:txBody>
      </p:sp>
      <p:sp>
        <p:nvSpPr>
          <p:cNvPr id="61" name="テキスト ボックス 60">
            <a:extLst>
              <a:ext uri="{FF2B5EF4-FFF2-40B4-BE49-F238E27FC236}">
                <a16:creationId xmlns:a16="http://schemas.microsoft.com/office/drawing/2014/main" id="{A96F43E8-874A-EB96-1D62-C101153F785D}"/>
              </a:ext>
            </a:extLst>
          </p:cNvPr>
          <p:cNvSpPr txBox="1"/>
          <p:nvPr/>
        </p:nvSpPr>
        <p:spPr>
          <a:xfrm>
            <a:off x="5575426" y="2256197"/>
            <a:ext cx="3347754" cy="83099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ja-JP" altLang="en-US" sz="1600" b="1" i="0" u="none" strike="noStrike" cap="none" spc="0" normalizeH="0" baseline="0" dirty="0">
                <a:ln>
                  <a:noFill/>
                </a:ln>
                <a:solidFill>
                  <a:srgbClr val="000000"/>
                </a:solidFill>
                <a:effectLst/>
                <a:uFillTx/>
                <a:latin typeface="メイリオ" panose="020B0604030504040204" pitchFamily="50" charset="-128"/>
                <a:ea typeface="メイリオ" panose="020B0604030504040204" pitchFamily="50" charset="-128"/>
                <a:sym typeface="Calibri"/>
              </a:rPr>
              <a:t>レストラン予約ボタン</a:t>
            </a:r>
            <a:endParaRPr kumimoji="0" lang="en-US" altLang="ja-JP" sz="1600" b="1" i="0" u="none" strike="noStrike" cap="none" spc="0" normalizeH="0" baseline="0" dirty="0">
              <a:ln>
                <a:noFill/>
              </a:ln>
              <a:solidFill>
                <a:srgbClr val="000000"/>
              </a:solidFill>
              <a:effectLst/>
              <a:uFillTx/>
              <a:latin typeface="メイリオ" panose="020B0604030504040204" pitchFamily="50" charset="-128"/>
              <a:ea typeface="メイリオ" panose="020B0604030504040204" pitchFamily="50" charset="-128"/>
              <a:sym typeface="Calibri"/>
            </a:endParaRPr>
          </a:p>
          <a:p>
            <a:pPr marL="0" marR="0" indent="0" algn="l" defTabSz="457200" rtl="0" fontAlgn="auto" latinLnBrk="0" hangingPunct="0">
              <a:lnSpc>
                <a:spcPct val="100000"/>
              </a:lnSpc>
              <a:spcBef>
                <a:spcPts val="0"/>
              </a:spcBef>
              <a:spcAft>
                <a:spcPts val="0"/>
              </a:spcAft>
              <a:buClrTx/>
              <a:buSzTx/>
              <a:buFontTx/>
              <a:buNone/>
              <a:tabLst/>
            </a:pPr>
            <a:r>
              <a:rPr kumimoji="0" lang="en-US" altLang="ja-JP" sz="1600" b="0" i="0" u="none" strike="noStrike" cap="none" spc="0" normalizeH="0" baseline="0" dirty="0">
                <a:ln>
                  <a:noFill/>
                </a:ln>
                <a:solidFill>
                  <a:srgbClr val="000000"/>
                </a:solidFill>
                <a:effectLst/>
                <a:uFillTx/>
                <a:latin typeface="メイリオ" panose="020B0604030504040204" pitchFamily="50" charset="-128"/>
                <a:ea typeface="メイリオ" panose="020B0604030504040204" pitchFamily="50" charset="-128"/>
                <a:sym typeface="Calibri"/>
              </a:rPr>
              <a:t>Web</a:t>
            </a:r>
            <a:r>
              <a:rPr lang="ja-JP" altLang="en-US" sz="1600" dirty="0">
                <a:latin typeface="メイリオ" panose="020B0604030504040204" pitchFamily="50" charset="-128"/>
                <a:ea typeface="メイリオ" panose="020B0604030504040204" pitchFamily="50" charset="-128"/>
              </a:rPr>
              <a:t>から直接予約してもらえる大きなボタンを付けています</a:t>
            </a:r>
            <a:endParaRPr kumimoji="0" lang="ja-JP" altLang="en-US" sz="1600" b="0" i="0" u="none" strike="noStrike" cap="none" spc="0" normalizeH="0" baseline="0" dirty="0">
              <a:ln>
                <a:noFill/>
              </a:ln>
              <a:solidFill>
                <a:srgbClr val="000000"/>
              </a:solidFill>
              <a:effectLst/>
              <a:uFillTx/>
              <a:latin typeface="メイリオ" panose="020B0604030504040204" pitchFamily="50" charset="-128"/>
              <a:ea typeface="メイリオ" panose="020B0604030504040204" pitchFamily="50" charset="-128"/>
              <a:sym typeface="Calibri"/>
            </a:endParaRPr>
          </a:p>
        </p:txBody>
      </p:sp>
      <p:sp>
        <p:nvSpPr>
          <p:cNvPr id="67" name="テキスト ボックス 66">
            <a:extLst>
              <a:ext uri="{FF2B5EF4-FFF2-40B4-BE49-F238E27FC236}">
                <a16:creationId xmlns:a16="http://schemas.microsoft.com/office/drawing/2014/main" id="{53D65B52-E12D-EDB6-14BD-857B0B60D75B}"/>
              </a:ext>
            </a:extLst>
          </p:cNvPr>
          <p:cNvSpPr txBox="1"/>
          <p:nvPr/>
        </p:nvSpPr>
        <p:spPr>
          <a:xfrm>
            <a:off x="5632645" y="3386678"/>
            <a:ext cx="3203822" cy="107721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ja-JP" altLang="en-US" sz="1600" b="1" i="0" u="none" strike="noStrike" cap="none" spc="0" normalizeH="0" baseline="0" dirty="0">
                <a:ln>
                  <a:noFill/>
                </a:ln>
                <a:solidFill>
                  <a:srgbClr val="000000"/>
                </a:solidFill>
                <a:effectLst/>
                <a:uFillTx/>
                <a:latin typeface="メイリオ" panose="020B0604030504040204" pitchFamily="50" charset="-128"/>
                <a:ea typeface="メイリオ" panose="020B0604030504040204" pitchFamily="50" charset="-128"/>
                <a:sym typeface="Calibri"/>
              </a:rPr>
              <a:t>資料請求・問い合わせ・見学予約</a:t>
            </a:r>
            <a:endParaRPr kumimoji="0" lang="en-US" altLang="ja-JP" sz="1600" b="1" i="0" u="none" strike="noStrike" cap="none" spc="0" normalizeH="0" baseline="0" dirty="0">
              <a:ln>
                <a:noFill/>
              </a:ln>
              <a:solidFill>
                <a:srgbClr val="000000"/>
              </a:solidFill>
              <a:effectLst/>
              <a:uFillTx/>
              <a:latin typeface="メイリオ" panose="020B0604030504040204" pitchFamily="50" charset="-128"/>
              <a:ea typeface="メイリオ" panose="020B0604030504040204" pitchFamily="50" charset="-128"/>
              <a:sym typeface="Calibri"/>
            </a:endParaRPr>
          </a:p>
          <a:p>
            <a:pPr marL="0" marR="0" indent="0" algn="l" defTabSz="457200" rtl="0" fontAlgn="auto" latinLnBrk="0" hangingPunct="0">
              <a:lnSpc>
                <a:spcPct val="100000"/>
              </a:lnSpc>
              <a:spcBef>
                <a:spcPts val="0"/>
              </a:spcBef>
              <a:spcAft>
                <a:spcPts val="0"/>
              </a:spcAft>
              <a:buClrTx/>
              <a:buSzTx/>
              <a:buFontTx/>
              <a:buNone/>
              <a:tabLst/>
            </a:pPr>
            <a:r>
              <a:rPr lang="ja-JP" altLang="en-US" sz="1600" dirty="0">
                <a:latin typeface="メイリオ" panose="020B0604030504040204" pitchFamily="50" charset="-128"/>
                <a:ea typeface="メイリオ" panose="020B0604030504040204" pitchFamily="50" charset="-128"/>
              </a:rPr>
              <a:t>再度申し込みにつながるポイントを付けることで成約率を上げる施策を打ちます</a:t>
            </a:r>
            <a:endParaRPr lang="en-US" altLang="ja-JP" sz="1600" dirty="0">
              <a:latin typeface="メイリオ" panose="020B0604030504040204" pitchFamily="50" charset="-128"/>
              <a:ea typeface="メイリオ" panose="020B0604030504040204" pitchFamily="50" charset="-128"/>
            </a:endParaRPr>
          </a:p>
        </p:txBody>
      </p:sp>
      <p:sp>
        <p:nvSpPr>
          <p:cNvPr id="68" name="テキスト ボックス 67">
            <a:extLst>
              <a:ext uri="{FF2B5EF4-FFF2-40B4-BE49-F238E27FC236}">
                <a16:creationId xmlns:a16="http://schemas.microsoft.com/office/drawing/2014/main" id="{89E67D72-6BEC-9250-1D5C-EC528DB272DB}"/>
              </a:ext>
            </a:extLst>
          </p:cNvPr>
          <p:cNvSpPr txBox="1"/>
          <p:nvPr/>
        </p:nvSpPr>
        <p:spPr>
          <a:xfrm>
            <a:off x="6002799" y="167038"/>
            <a:ext cx="3718303" cy="40010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altLang="ja-JP" sz="2000" b="1" i="0" u="none" strike="noStrike" cap="none" spc="0" normalizeH="0" baseline="0" dirty="0">
                <a:ln>
                  <a:noFill/>
                </a:ln>
                <a:solidFill>
                  <a:schemeClr val="tx1"/>
                </a:solidFill>
                <a:effectLst/>
                <a:uFillTx/>
                <a:latin typeface="メイリオ" panose="020B0604030504040204" pitchFamily="50" charset="-128"/>
                <a:ea typeface="メイリオ" panose="020B0604030504040204" pitchFamily="50" charset="-128"/>
                <a:sym typeface="Calibri"/>
              </a:rPr>
              <a:t>TOP</a:t>
            </a:r>
            <a:r>
              <a:rPr kumimoji="0" lang="ja-JP" altLang="en-US" sz="2000" b="1" i="0" u="none" strike="noStrike" cap="none" spc="0" normalizeH="0" baseline="0" dirty="0">
                <a:ln>
                  <a:noFill/>
                </a:ln>
                <a:solidFill>
                  <a:schemeClr val="tx1"/>
                </a:solidFill>
                <a:effectLst/>
                <a:uFillTx/>
                <a:latin typeface="メイリオ" panose="020B0604030504040204" pitchFamily="50" charset="-128"/>
                <a:ea typeface="メイリオ" panose="020B0604030504040204" pitchFamily="50" charset="-128"/>
                <a:sym typeface="Calibri"/>
              </a:rPr>
              <a:t>デザイン案</a:t>
            </a:r>
            <a:r>
              <a:rPr kumimoji="0" lang="en-US" altLang="ja-JP" sz="2000" b="1" i="0" u="none" strike="noStrike" cap="none" spc="0" normalizeH="0" baseline="0" dirty="0">
                <a:ln>
                  <a:noFill/>
                </a:ln>
                <a:solidFill>
                  <a:schemeClr val="tx1"/>
                </a:solidFill>
                <a:effectLst/>
                <a:uFillTx/>
                <a:latin typeface="メイリオ" panose="020B0604030504040204" pitchFamily="50" charset="-128"/>
                <a:ea typeface="メイリオ" panose="020B0604030504040204" pitchFamily="50" charset="-128"/>
                <a:sym typeface="Calibri"/>
              </a:rPr>
              <a:t>(3/3</a:t>
            </a:r>
            <a:r>
              <a:rPr kumimoji="0" lang="ja-JP" altLang="en-US" sz="1600" b="1" i="0" u="none" strike="noStrike" cap="none" spc="0" normalizeH="0" baseline="0" dirty="0">
                <a:ln>
                  <a:noFill/>
                </a:ln>
                <a:solidFill>
                  <a:schemeClr val="tx1"/>
                </a:solidFill>
                <a:effectLst/>
                <a:uFillTx/>
                <a:latin typeface="メイリオ" panose="020B0604030504040204" pitchFamily="50" charset="-128"/>
                <a:ea typeface="メイリオ" panose="020B0604030504040204" pitchFamily="50" charset="-128"/>
                <a:sym typeface="Calibri"/>
              </a:rPr>
              <a:t>）</a:t>
            </a:r>
          </a:p>
        </p:txBody>
      </p:sp>
      <p:pic>
        <p:nvPicPr>
          <p:cNvPr id="2" name="図 1">
            <a:extLst>
              <a:ext uri="{FF2B5EF4-FFF2-40B4-BE49-F238E27FC236}">
                <a16:creationId xmlns:a16="http://schemas.microsoft.com/office/drawing/2014/main" id="{361564A5-05AC-6119-A009-5446C7E69187}"/>
              </a:ext>
            </a:extLst>
          </p:cNvPr>
          <p:cNvPicPr>
            <a:picLocks noChangeAspect="1"/>
          </p:cNvPicPr>
          <p:nvPr/>
        </p:nvPicPr>
        <p:blipFill>
          <a:blip r:embed="rId6"/>
          <a:stretch>
            <a:fillRect/>
          </a:stretch>
        </p:blipFill>
        <p:spPr>
          <a:xfrm>
            <a:off x="5632645" y="75237"/>
            <a:ext cx="463336" cy="512108"/>
          </a:xfrm>
          <a:prstGeom prst="rect">
            <a:avLst/>
          </a:prstGeom>
        </p:spPr>
      </p:pic>
    </p:spTree>
    <p:extLst>
      <p:ext uri="{BB962C8B-B14F-4D97-AF65-F5344CB8AC3E}">
        <p14:creationId xmlns:p14="http://schemas.microsoft.com/office/powerpoint/2010/main" val="3006153491"/>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4" name="タイトル 1"/>
          <p:cNvSpPr txBox="1">
            <a:spLocks noGrp="1"/>
          </p:cNvSpPr>
          <p:nvPr>
            <p:ph type="title"/>
          </p:nvPr>
        </p:nvSpPr>
        <p:spPr>
          <a:xfrm>
            <a:off x="5783876" y="269765"/>
            <a:ext cx="8229600" cy="533400"/>
          </a:xfrm>
          <a:prstGeom prst="rect">
            <a:avLst/>
          </a:prstGeom>
        </p:spPr>
        <p:txBody>
          <a:bodyPr>
            <a:normAutofit/>
          </a:bodyPr>
          <a:lstStyle/>
          <a:p>
            <a:r>
              <a:rPr lang="ja-JP" altLang="en-US" sz="2000" b="1" dirty="0">
                <a:solidFill>
                  <a:schemeClr val="tx1"/>
                </a:solidFill>
                <a:latin typeface="メイリオ" panose="020B0604030504040204" pitchFamily="50" charset="-128"/>
                <a:ea typeface="メイリオ" panose="020B0604030504040204" pitchFamily="50" charset="-128"/>
              </a:rPr>
              <a:t>モバイル</a:t>
            </a:r>
            <a:r>
              <a:rPr sz="2000" b="1" dirty="0" err="1">
                <a:solidFill>
                  <a:schemeClr val="tx1"/>
                </a:solidFill>
                <a:latin typeface="メイリオ" panose="020B0604030504040204" pitchFamily="50" charset="-128"/>
                <a:ea typeface="メイリオ" panose="020B0604030504040204" pitchFamily="50" charset="-128"/>
              </a:rPr>
              <a:t>ページデザイン案</a:t>
            </a:r>
            <a:endParaRPr sz="2000" b="1" dirty="0">
              <a:solidFill>
                <a:schemeClr val="tx1"/>
              </a:solidFill>
              <a:latin typeface="メイリオ" panose="020B0604030504040204" pitchFamily="50" charset="-128"/>
              <a:ea typeface="メイリオ" panose="020B0604030504040204" pitchFamily="50" charset="-128"/>
            </a:endParaRPr>
          </a:p>
        </p:txBody>
      </p:sp>
      <p:pic>
        <p:nvPicPr>
          <p:cNvPr id="2" name="図 1">
            <a:extLst>
              <a:ext uri="{FF2B5EF4-FFF2-40B4-BE49-F238E27FC236}">
                <a16:creationId xmlns:a16="http://schemas.microsoft.com/office/drawing/2014/main" id="{686441EC-AE07-CA24-E611-54C34D516CEE}"/>
              </a:ext>
            </a:extLst>
          </p:cNvPr>
          <p:cNvPicPr>
            <a:picLocks noChangeAspect="1"/>
          </p:cNvPicPr>
          <p:nvPr/>
        </p:nvPicPr>
        <p:blipFill>
          <a:blip r:embed="rId2"/>
          <a:stretch>
            <a:fillRect/>
          </a:stretch>
        </p:blipFill>
        <p:spPr>
          <a:xfrm>
            <a:off x="0" y="120093"/>
            <a:ext cx="9144000" cy="132348"/>
          </a:xfrm>
          <a:prstGeom prst="rect">
            <a:avLst/>
          </a:prstGeom>
        </p:spPr>
      </p:pic>
      <p:grpSp>
        <p:nvGrpSpPr>
          <p:cNvPr id="10" name="グループ化 9">
            <a:extLst>
              <a:ext uri="{FF2B5EF4-FFF2-40B4-BE49-F238E27FC236}">
                <a16:creationId xmlns:a16="http://schemas.microsoft.com/office/drawing/2014/main" id="{D0A6E983-5C15-A83C-DB0E-9C2ECF834D96}"/>
              </a:ext>
            </a:extLst>
          </p:cNvPr>
          <p:cNvGrpSpPr/>
          <p:nvPr/>
        </p:nvGrpSpPr>
        <p:grpSpPr>
          <a:xfrm>
            <a:off x="2306346" y="343835"/>
            <a:ext cx="1420126" cy="5560549"/>
            <a:chOff x="7613928" y="2758348"/>
            <a:chExt cx="1673836" cy="3219661"/>
          </a:xfrm>
        </p:grpSpPr>
        <p:pic>
          <p:nvPicPr>
            <p:cNvPr id="7" name="図 6">
              <a:extLst>
                <a:ext uri="{FF2B5EF4-FFF2-40B4-BE49-F238E27FC236}">
                  <a16:creationId xmlns:a16="http://schemas.microsoft.com/office/drawing/2014/main" id="{C249F91D-43F7-F40D-2FA4-B53DA6A49CDF}"/>
                </a:ext>
              </a:extLst>
            </p:cNvPr>
            <p:cNvPicPr>
              <a:picLocks noChangeAspect="1"/>
            </p:cNvPicPr>
            <p:nvPr/>
          </p:nvPicPr>
          <p:blipFill>
            <a:blip r:embed="rId3"/>
            <a:stretch>
              <a:fillRect/>
            </a:stretch>
          </p:blipFill>
          <p:spPr>
            <a:xfrm>
              <a:off x="7613928" y="2758348"/>
              <a:ext cx="1581861" cy="3219661"/>
            </a:xfrm>
            <a:prstGeom prst="rect">
              <a:avLst/>
            </a:prstGeom>
          </p:spPr>
        </p:pic>
        <p:sp>
          <p:nvSpPr>
            <p:cNvPr id="9" name="テキスト ボックス 8">
              <a:extLst>
                <a:ext uri="{FF2B5EF4-FFF2-40B4-BE49-F238E27FC236}">
                  <a16:creationId xmlns:a16="http://schemas.microsoft.com/office/drawing/2014/main" id="{ED33A7E0-D8E0-8CF6-4F2B-E8C1E9BF37B9}"/>
                </a:ext>
              </a:extLst>
            </p:cNvPr>
            <p:cNvSpPr txBox="1"/>
            <p:nvPr/>
          </p:nvSpPr>
          <p:spPr>
            <a:xfrm>
              <a:off x="7816055" y="3200711"/>
              <a:ext cx="1471709" cy="119788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altLang="ja-JP" sz="1400" b="0" i="0" u="none" strike="noStrike" cap="none" spc="0" normalizeH="0" baseline="0" dirty="0">
                  <a:ln>
                    <a:noFill/>
                  </a:ln>
                  <a:solidFill>
                    <a:srgbClr val="000000"/>
                  </a:solidFill>
                  <a:effectLst/>
                  <a:uFillTx/>
                  <a:latin typeface="ＭＳ 明朝" panose="02020609040205080304" pitchFamily="17" charset="-128"/>
                  <a:ea typeface="ＭＳ 明朝" panose="02020609040205080304" pitchFamily="17" charset="-128"/>
                  <a:sym typeface="Calibri"/>
                </a:rPr>
                <a:t>MENU</a:t>
              </a:r>
            </a:p>
            <a:p>
              <a:pPr marL="0" marR="0" indent="0" algn="l" defTabSz="457200" rtl="0" fontAlgn="auto" latinLnBrk="0" hangingPunct="0">
                <a:lnSpc>
                  <a:spcPct val="100000"/>
                </a:lnSpc>
                <a:spcBef>
                  <a:spcPts val="0"/>
                </a:spcBef>
                <a:spcAft>
                  <a:spcPts val="0"/>
                </a:spcAft>
                <a:buClrTx/>
                <a:buSzTx/>
                <a:buFontTx/>
                <a:buNone/>
                <a:tabLst/>
              </a:pPr>
              <a:endParaRPr lang="en-US" altLang="ja-JP" sz="1400" dirty="0">
                <a:latin typeface="ＭＳ 明朝" panose="02020609040205080304" pitchFamily="17" charset="-128"/>
                <a:ea typeface="ＭＳ 明朝" panose="02020609040205080304" pitchFamily="17" charset="-128"/>
              </a:endParaRPr>
            </a:p>
            <a:p>
              <a:pPr marL="0" marR="0" indent="0" algn="l" defTabSz="457200" rtl="0" fontAlgn="auto" latinLnBrk="0" hangingPunct="0">
                <a:lnSpc>
                  <a:spcPct val="100000"/>
                </a:lnSpc>
                <a:spcBef>
                  <a:spcPts val="0"/>
                </a:spcBef>
                <a:spcAft>
                  <a:spcPts val="0"/>
                </a:spcAft>
                <a:buClrTx/>
                <a:buSzTx/>
                <a:buFontTx/>
                <a:buNone/>
                <a:tabLst/>
              </a:pPr>
              <a:r>
                <a:rPr kumimoji="0" lang="en-US" altLang="ja-JP" sz="1400" b="0" i="0" u="sng" strike="noStrike" cap="none" spc="0" normalizeH="0" baseline="0" dirty="0">
                  <a:ln>
                    <a:noFill/>
                  </a:ln>
                  <a:solidFill>
                    <a:srgbClr val="000000"/>
                  </a:solidFill>
                  <a:effectLst/>
                  <a:uFillTx/>
                  <a:latin typeface="ＭＳ 明朝" panose="02020609040205080304" pitchFamily="17" charset="-128"/>
                  <a:ea typeface="ＭＳ 明朝" panose="02020609040205080304" pitchFamily="17" charset="-128"/>
                  <a:sym typeface="Calibri"/>
                </a:rPr>
                <a:t>ABOUT</a:t>
              </a:r>
            </a:p>
            <a:p>
              <a:pPr marL="0" marR="0" indent="0" algn="l" defTabSz="457200" rtl="0" fontAlgn="auto" latinLnBrk="0" hangingPunct="0">
                <a:lnSpc>
                  <a:spcPct val="100000"/>
                </a:lnSpc>
                <a:spcBef>
                  <a:spcPts val="0"/>
                </a:spcBef>
                <a:spcAft>
                  <a:spcPts val="0"/>
                </a:spcAft>
                <a:buClrTx/>
                <a:buSzTx/>
                <a:buFontTx/>
                <a:buNone/>
                <a:tabLst/>
              </a:pPr>
              <a:r>
                <a:rPr lang="en-US" altLang="ja-JP" sz="1400" u="sng" dirty="0">
                  <a:latin typeface="ＭＳ 明朝" panose="02020609040205080304" pitchFamily="17" charset="-128"/>
                  <a:ea typeface="ＭＳ 明朝" panose="02020609040205080304" pitchFamily="17" charset="-128"/>
                </a:rPr>
                <a:t>WEDDING</a:t>
              </a:r>
              <a:endParaRPr kumimoji="0" lang="en-US" altLang="ja-JP" sz="1400" b="0" i="0" u="sng" strike="noStrike" cap="none" spc="0" normalizeH="0" baseline="0" dirty="0">
                <a:ln>
                  <a:noFill/>
                </a:ln>
                <a:solidFill>
                  <a:srgbClr val="000000"/>
                </a:solidFill>
                <a:effectLst/>
                <a:uFillTx/>
                <a:latin typeface="ＭＳ 明朝" panose="02020609040205080304" pitchFamily="17" charset="-128"/>
                <a:ea typeface="ＭＳ 明朝" panose="02020609040205080304" pitchFamily="17" charset="-128"/>
                <a:sym typeface="Calibri"/>
              </a:endParaRPr>
            </a:p>
            <a:p>
              <a:pPr marL="0" marR="0" indent="0" algn="l" defTabSz="457200" rtl="0" fontAlgn="auto" latinLnBrk="0" hangingPunct="0">
                <a:lnSpc>
                  <a:spcPct val="100000"/>
                </a:lnSpc>
                <a:spcBef>
                  <a:spcPts val="0"/>
                </a:spcBef>
                <a:spcAft>
                  <a:spcPts val="0"/>
                </a:spcAft>
                <a:buClrTx/>
                <a:buSzTx/>
                <a:buFontTx/>
                <a:buNone/>
                <a:tabLst/>
              </a:pPr>
              <a:r>
                <a:rPr lang="en-US" altLang="ja-JP" sz="1400" u="sng" dirty="0">
                  <a:latin typeface="ＭＳ 明朝" panose="02020609040205080304" pitchFamily="17" charset="-128"/>
                  <a:ea typeface="ＭＳ 明朝" panose="02020609040205080304" pitchFamily="17" charset="-128"/>
                </a:rPr>
                <a:t>RESTAURANT</a:t>
              </a:r>
            </a:p>
            <a:p>
              <a:pPr marL="0" marR="0" indent="0" algn="l" defTabSz="457200" rtl="0" fontAlgn="auto" latinLnBrk="0" hangingPunct="0">
                <a:lnSpc>
                  <a:spcPct val="100000"/>
                </a:lnSpc>
                <a:spcBef>
                  <a:spcPts val="0"/>
                </a:spcBef>
                <a:spcAft>
                  <a:spcPts val="0"/>
                </a:spcAft>
                <a:buClrTx/>
                <a:buSzTx/>
                <a:buFontTx/>
                <a:buNone/>
                <a:tabLst/>
              </a:pPr>
              <a:r>
                <a:rPr lang="en-US" altLang="ja-JP" sz="1400" u="sng" dirty="0">
                  <a:latin typeface="ＭＳ 明朝" panose="02020609040205080304" pitchFamily="17" charset="-128"/>
                  <a:ea typeface="ＭＳ 明朝" panose="02020609040205080304" pitchFamily="17" charset="-128"/>
                </a:rPr>
                <a:t>FAQ</a:t>
              </a:r>
            </a:p>
            <a:p>
              <a:pPr marL="0" marR="0" indent="0" algn="l" defTabSz="457200" rtl="0" fontAlgn="auto" latinLnBrk="0" hangingPunct="0">
                <a:lnSpc>
                  <a:spcPct val="100000"/>
                </a:lnSpc>
                <a:spcBef>
                  <a:spcPts val="0"/>
                </a:spcBef>
                <a:spcAft>
                  <a:spcPts val="0"/>
                </a:spcAft>
                <a:buClrTx/>
                <a:buSzTx/>
                <a:buFontTx/>
                <a:buNone/>
                <a:tabLst/>
              </a:pPr>
              <a:r>
                <a:rPr lang="en-US" altLang="ja-JP" sz="1400" u="sng" dirty="0">
                  <a:latin typeface="ＭＳ 明朝" panose="02020609040205080304" pitchFamily="17" charset="-128"/>
                  <a:ea typeface="ＭＳ 明朝" panose="02020609040205080304" pitchFamily="17" charset="-128"/>
                </a:rPr>
                <a:t>CONTACT</a:t>
              </a:r>
            </a:p>
            <a:p>
              <a:pPr marL="0" marR="0" indent="0" algn="l" defTabSz="457200" rtl="0" fontAlgn="auto" latinLnBrk="0" hangingPunct="0">
                <a:lnSpc>
                  <a:spcPct val="100000"/>
                </a:lnSpc>
                <a:spcBef>
                  <a:spcPts val="0"/>
                </a:spcBef>
                <a:spcAft>
                  <a:spcPts val="0"/>
                </a:spcAft>
                <a:buClrTx/>
                <a:buSzTx/>
                <a:buFontTx/>
                <a:buNone/>
                <a:tabLst/>
              </a:pPr>
              <a:endParaRPr kumimoji="0" lang="ja-JP" altLang="en-US" sz="1800" b="0" i="0" u="none" strike="noStrike" cap="none" spc="0" normalizeH="0" baseline="0" dirty="0">
                <a:ln>
                  <a:noFill/>
                </a:ln>
                <a:solidFill>
                  <a:srgbClr val="000000"/>
                </a:solidFill>
                <a:effectLst/>
                <a:uFillTx/>
                <a:latin typeface="+mn-lt"/>
                <a:ea typeface="+mn-ea"/>
                <a:cs typeface="+mn-cs"/>
                <a:sym typeface="Calibri"/>
              </a:endParaRPr>
            </a:p>
          </p:txBody>
        </p:sp>
      </p:grpSp>
      <p:grpSp>
        <p:nvGrpSpPr>
          <p:cNvPr id="8" name="グループ化 7">
            <a:extLst>
              <a:ext uri="{FF2B5EF4-FFF2-40B4-BE49-F238E27FC236}">
                <a16:creationId xmlns:a16="http://schemas.microsoft.com/office/drawing/2014/main" id="{D7BF5548-B332-E65E-FDED-34BBA51F44EA}"/>
              </a:ext>
            </a:extLst>
          </p:cNvPr>
          <p:cNvGrpSpPr/>
          <p:nvPr/>
        </p:nvGrpSpPr>
        <p:grpSpPr>
          <a:xfrm>
            <a:off x="6052766" y="1073096"/>
            <a:ext cx="4794435" cy="1009044"/>
            <a:chOff x="4086820" y="1411268"/>
            <a:chExt cx="4794435" cy="1009044"/>
          </a:xfrm>
        </p:grpSpPr>
        <p:sp>
          <p:nvSpPr>
            <p:cNvPr id="6" name="テキスト ボックス 5">
              <a:extLst>
                <a:ext uri="{FF2B5EF4-FFF2-40B4-BE49-F238E27FC236}">
                  <a16:creationId xmlns:a16="http://schemas.microsoft.com/office/drawing/2014/main" id="{56813CCC-05BD-8B35-4F3E-21DD069D3D92}"/>
                </a:ext>
              </a:extLst>
            </p:cNvPr>
            <p:cNvSpPr txBox="1"/>
            <p:nvPr/>
          </p:nvSpPr>
          <p:spPr>
            <a:xfrm>
              <a:off x="4086820" y="1835541"/>
              <a:ext cx="4437247" cy="58477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altLang="ja-JP" sz="1600" b="0" i="0" u="none" strike="noStrike" cap="none" spc="0" normalizeH="0" baseline="0" dirty="0">
                  <a:ln>
                    <a:noFill/>
                  </a:ln>
                  <a:solidFill>
                    <a:srgbClr val="000000"/>
                  </a:solidFill>
                  <a:effectLst/>
                  <a:uFillTx/>
                  <a:latin typeface="メイリオ" panose="020B0604030504040204" pitchFamily="50" charset="-128"/>
                  <a:ea typeface="メイリオ" panose="020B0604030504040204" pitchFamily="50" charset="-128"/>
                  <a:sym typeface="Calibri"/>
                </a:rPr>
                <a:t>MENU</a:t>
              </a:r>
              <a:r>
                <a:rPr lang="ja-JP" altLang="en-US" sz="1600" dirty="0">
                  <a:latin typeface="メイリオ" panose="020B0604030504040204" pitchFamily="50" charset="-128"/>
                  <a:ea typeface="メイリオ" panose="020B0604030504040204" pitchFamily="50" charset="-128"/>
                </a:rPr>
                <a:t>が</a:t>
              </a:r>
              <a:r>
                <a:rPr kumimoji="0" lang="ja-JP" altLang="en-US" sz="1600" b="0" i="0" u="none" strike="noStrike" cap="none" spc="0" normalizeH="0" baseline="0" dirty="0">
                  <a:ln>
                    <a:noFill/>
                  </a:ln>
                  <a:solidFill>
                    <a:srgbClr val="000000"/>
                  </a:solidFill>
                  <a:effectLst/>
                  <a:uFillTx/>
                  <a:latin typeface="メイリオ" panose="020B0604030504040204" pitchFamily="50" charset="-128"/>
                  <a:ea typeface="メイリオ" panose="020B0604030504040204" pitchFamily="50" charset="-128"/>
                  <a:sym typeface="Calibri"/>
                </a:rPr>
                <a:t>サイドに出るよう</a:t>
              </a:r>
              <a:br>
                <a:rPr kumimoji="0" lang="en-US" altLang="ja-JP" sz="1600" b="0" i="0" u="none" strike="noStrike" cap="none" spc="0" normalizeH="0" baseline="0" dirty="0">
                  <a:ln>
                    <a:noFill/>
                  </a:ln>
                  <a:solidFill>
                    <a:srgbClr val="000000"/>
                  </a:solidFill>
                  <a:effectLst/>
                  <a:uFillTx/>
                  <a:latin typeface="メイリオ" panose="020B0604030504040204" pitchFamily="50" charset="-128"/>
                  <a:ea typeface="メイリオ" panose="020B0604030504040204" pitchFamily="50" charset="-128"/>
                  <a:sym typeface="Calibri"/>
                </a:rPr>
              </a:br>
              <a:r>
                <a:rPr kumimoji="0" lang="ja-JP" altLang="en-US" sz="1600" b="0" i="0" u="none" strike="noStrike" cap="none" spc="0" normalizeH="0" baseline="0" dirty="0">
                  <a:ln>
                    <a:noFill/>
                  </a:ln>
                  <a:solidFill>
                    <a:srgbClr val="000000"/>
                  </a:solidFill>
                  <a:effectLst/>
                  <a:uFillTx/>
                  <a:latin typeface="メイリオ" panose="020B0604030504040204" pitchFamily="50" charset="-128"/>
                  <a:ea typeface="メイリオ" panose="020B0604030504040204" pitchFamily="50" charset="-128"/>
                  <a:sym typeface="Calibri"/>
                </a:rPr>
                <a:t>になっています</a:t>
              </a:r>
            </a:p>
          </p:txBody>
        </p:sp>
        <p:pic>
          <p:nvPicPr>
            <p:cNvPr id="30" name="図 29">
              <a:extLst>
                <a:ext uri="{FF2B5EF4-FFF2-40B4-BE49-F238E27FC236}">
                  <a16:creationId xmlns:a16="http://schemas.microsoft.com/office/drawing/2014/main" id="{FB715969-EC7A-F728-329C-D92A6AAF08F0}"/>
                </a:ext>
              </a:extLst>
            </p:cNvPr>
            <p:cNvPicPr>
              <a:picLocks noChangeAspect="1"/>
            </p:cNvPicPr>
            <p:nvPr/>
          </p:nvPicPr>
          <p:blipFill>
            <a:blip r:embed="rId4"/>
            <a:stretch>
              <a:fillRect/>
            </a:stretch>
          </p:blipFill>
          <p:spPr>
            <a:xfrm>
              <a:off x="4151375" y="1456429"/>
              <a:ext cx="292633" cy="231668"/>
            </a:xfrm>
            <a:prstGeom prst="rect">
              <a:avLst/>
            </a:prstGeom>
          </p:spPr>
        </p:pic>
        <p:sp>
          <p:nvSpPr>
            <p:cNvPr id="31" name="テキスト ボックス 30">
              <a:extLst>
                <a:ext uri="{FF2B5EF4-FFF2-40B4-BE49-F238E27FC236}">
                  <a16:creationId xmlns:a16="http://schemas.microsoft.com/office/drawing/2014/main" id="{03EE9FBE-1024-3761-0C77-D02DD5B7A7CC}"/>
                </a:ext>
              </a:extLst>
            </p:cNvPr>
            <p:cNvSpPr txBox="1"/>
            <p:nvPr/>
          </p:nvSpPr>
          <p:spPr>
            <a:xfrm>
              <a:off x="4444008" y="1411268"/>
              <a:ext cx="4437247" cy="33855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ja-JP" altLang="en-US" sz="1600" b="0" i="0" u="none" strike="noStrike" cap="none" spc="0" normalizeH="0" baseline="0" dirty="0">
                  <a:ln>
                    <a:noFill/>
                  </a:ln>
                  <a:solidFill>
                    <a:srgbClr val="000000"/>
                  </a:solidFill>
                  <a:effectLst/>
                  <a:uFillTx/>
                  <a:latin typeface="メイリオ" panose="020B0604030504040204" pitchFamily="50" charset="-128"/>
                  <a:ea typeface="メイリオ" panose="020B0604030504040204" pitchFamily="50" charset="-128"/>
                  <a:sym typeface="Calibri"/>
                </a:rPr>
                <a:t>のボタンを押すと</a:t>
              </a:r>
            </a:p>
          </p:txBody>
        </p:sp>
      </p:grpSp>
      <p:sp>
        <p:nvSpPr>
          <p:cNvPr id="34" name="テキスト ボックス 33">
            <a:extLst>
              <a:ext uri="{FF2B5EF4-FFF2-40B4-BE49-F238E27FC236}">
                <a16:creationId xmlns:a16="http://schemas.microsoft.com/office/drawing/2014/main" id="{35C7D287-311C-3069-09CD-BCD4105BA75D}"/>
              </a:ext>
            </a:extLst>
          </p:cNvPr>
          <p:cNvSpPr txBox="1"/>
          <p:nvPr/>
        </p:nvSpPr>
        <p:spPr>
          <a:xfrm>
            <a:off x="6117321" y="4216505"/>
            <a:ext cx="2660744" cy="1569656"/>
          </a:xfrm>
          <a:prstGeom prst="rect">
            <a:avLst/>
          </a:prstGeom>
          <a:ln/>
        </p:spPr>
        <p:style>
          <a:lnRef idx="2">
            <a:schemeClr val="accent2"/>
          </a:lnRef>
          <a:fillRef idx="1">
            <a:schemeClr val="lt1"/>
          </a:fillRef>
          <a:effectRef idx="0">
            <a:schemeClr val="accent2"/>
          </a:effectRef>
          <a:fontRef idx="minor">
            <a:schemeClr val="dk1"/>
          </a:fontRef>
        </p:style>
        <p:txBody>
          <a:bodyPr rot="0" spcFirstLastPara="1" vertOverflow="overflow" horzOverflow="overflow" vert="horz" wrap="square" lIns="45718" tIns="45718" rIns="45718" bIns="45718"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ja-JP" altLang="en-US" sz="1600" b="0" i="0" u="none" strike="noStrike" cap="none" spc="0" normalizeH="0" baseline="0" dirty="0">
                <a:ln>
                  <a:noFill/>
                </a:ln>
                <a:solidFill>
                  <a:srgbClr val="000000"/>
                </a:solidFill>
                <a:effectLst/>
                <a:uFillTx/>
                <a:latin typeface="メイリオ" panose="020B0604030504040204" pitchFamily="50" charset="-128"/>
                <a:ea typeface="メイリオ" panose="020B0604030504040204" pitchFamily="50" charset="-128"/>
                <a:sym typeface="Calibri"/>
              </a:rPr>
              <a:t>左から</a:t>
            </a:r>
            <a:endParaRPr kumimoji="0" lang="en-US" altLang="ja-JP" sz="1600" b="0" i="0" u="none" strike="noStrike" cap="none" spc="0" normalizeH="0" baseline="0" dirty="0">
              <a:ln>
                <a:noFill/>
              </a:ln>
              <a:solidFill>
                <a:srgbClr val="000000"/>
              </a:solidFill>
              <a:effectLst/>
              <a:uFillTx/>
              <a:latin typeface="メイリオ" panose="020B0604030504040204" pitchFamily="50" charset="-128"/>
              <a:ea typeface="メイリオ" panose="020B0604030504040204" pitchFamily="50" charset="-128"/>
              <a:sym typeface="Calibri"/>
            </a:endParaRPr>
          </a:p>
          <a:p>
            <a:pPr marL="285750" marR="0" indent="-285750" algn="l" defTabSz="457200" rtl="0" fontAlgn="auto" latinLnBrk="0" hangingPunct="0">
              <a:lnSpc>
                <a:spcPct val="100000"/>
              </a:lnSpc>
              <a:spcBef>
                <a:spcPts val="0"/>
              </a:spcBef>
              <a:spcAft>
                <a:spcPts val="0"/>
              </a:spcAft>
              <a:buClrTx/>
              <a:buSzTx/>
              <a:buFont typeface="Arial" panose="020B0604020202020204" pitchFamily="34" charset="0"/>
              <a:buChar char="•"/>
              <a:tabLst/>
            </a:pPr>
            <a:r>
              <a:rPr kumimoji="0" lang="ja-JP" altLang="en-US" sz="1600" b="0" i="0" u="none" strike="noStrike" cap="none" spc="0" normalizeH="0" baseline="0" dirty="0">
                <a:ln>
                  <a:noFill/>
                </a:ln>
                <a:solidFill>
                  <a:srgbClr val="000000"/>
                </a:solidFill>
                <a:effectLst/>
                <a:uFillTx/>
                <a:latin typeface="メイリオ" panose="020B0604030504040204" pitchFamily="50" charset="-128"/>
                <a:ea typeface="メイリオ" panose="020B0604030504040204" pitchFamily="50" charset="-128"/>
                <a:sym typeface="Calibri"/>
              </a:rPr>
              <a:t>メニューボタン</a:t>
            </a:r>
            <a:endParaRPr kumimoji="0" lang="en-US" altLang="ja-JP" sz="1600" b="0" i="0" u="none" strike="noStrike" cap="none" spc="0" normalizeH="0" baseline="0" dirty="0">
              <a:ln>
                <a:noFill/>
              </a:ln>
              <a:solidFill>
                <a:srgbClr val="000000"/>
              </a:solidFill>
              <a:effectLst/>
              <a:uFillTx/>
              <a:latin typeface="メイリオ" panose="020B0604030504040204" pitchFamily="50" charset="-128"/>
              <a:ea typeface="メイリオ" panose="020B0604030504040204" pitchFamily="50" charset="-128"/>
              <a:sym typeface="Calibri"/>
            </a:endParaRPr>
          </a:p>
          <a:p>
            <a:pPr marL="285750" marR="0" indent="-285750" algn="l" defTabSz="457200" rtl="0" fontAlgn="auto" latinLnBrk="0" hangingPunct="0">
              <a:lnSpc>
                <a:spcPct val="100000"/>
              </a:lnSpc>
              <a:spcBef>
                <a:spcPts val="0"/>
              </a:spcBef>
              <a:spcAft>
                <a:spcPts val="0"/>
              </a:spcAft>
              <a:buClrTx/>
              <a:buSzTx/>
              <a:buFont typeface="Arial" panose="020B0604020202020204" pitchFamily="34" charset="0"/>
              <a:buChar char="•"/>
              <a:tabLst/>
            </a:pPr>
            <a:r>
              <a:rPr lang="ja-JP" altLang="en-US" sz="1600" dirty="0">
                <a:latin typeface="メイリオ" panose="020B0604030504040204" pitchFamily="50" charset="-128"/>
                <a:ea typeface="メイリオ" panose="020B0604030504040204" pitchFamily="50" charset="-128"/>
              </a:rPr>
              <a:t>ホームボタン</a:t>
            </a:r>
            <a:endParaRPr lang="en-US" altLang="ja-JP" sz="1600" dirty="0">
              <a:latin typeface="メイリオ" panose="020B0604030504040204" pitchFamily="50" charset="-128"/>
              <a:ea typeface="メイリオ" panose="020B0604030504040204" pitchFamily="50" charset="-128"/>
            </a:endParaRPr>
          </a:p>
          <a:p>
            <a:pPr marL="285750" marR="0" indent="-285750" algn="l" defTabSz="457200" rtl="0" fontAlgn="auto" latinLnBrk="0" hangingPunct="0">
              <a:lnSpc>
                <a:spcPct val="100000"/>
              </a:lnSpc>
              <a:spcBef>
                <a:spcPts val="0"/>
              </a:spcBef>
              <a:spcAft>
                <a:spcPts val="0"/>
              </a:spcAft>
              <a:buClrTx/>
              <a:buSzTx/>
              <a:buFont typeface="Arial" panose="020B0604020202020204" pitchFamily="34" charset="0"/>
              <a:buChar char="•"/>
              <a:tabLst/>
            </a:pPr>
            <a:r>
              <a:rPr kumimoji="0" lang="ja-JP" altLang="en-US" sz="1600" b="0" i="0" u="none" strike="noStrike" cap="none" spc="0" normalizeH="0" baseline="0" dirty="0">
                <a:ln>
                  <a:noFill/>
                </a:ln>
                <a:solidFill>
                  <a:srgbClr val="000000"/>
                </a:solidFill>
                <a:effectLst/>
                <a:uFillTx/>
                <a:latin typeface="メイリオ" panose="020B0604030504040204" pitchFamily="50" charset="-128"/>
                <a:ea typeface="メイリオ" panose="020B0604030504040204" pitchFamily="50" charset="-128"/>
                <a:sym typeface="Calibri"/>
              </a:rPr>
              <a:t>検索ボタン</a:t>
            </a:r>
            <a:endParaRPr kumimoji="0" lang="en-US" altLang="ja-JP" sz="1600" b="0" i="0" u="none" strike="noStrike" cap="none" spc="0" normalizeH="0" baseline="0" dirty="0">
              <a:ln>
                <a:noFill/>
              </a:ln>
              <a:solidFill>
                <a:srgbClr val="000000"/>
              </a:solidFill>
              <a:effectLst/>
              <a:uFillTx/>
              <a:latin typeface="メイリオ" panose="020B0604030504040204" pitchFamily="50" charset="-128"/>
              <a:ea typeface="メイリオ" panose="020B0604030504040204" pitchFamily="50" charset="-128"/>
              <a:sym typeface="Calibri"/>
            </a:endParaRPr>
          </a:p>
          <a:p>
            <a:pPr marL="285750" marR="0" indent="-285750" algn="l" defTabSz="457200" rtl="0" fontAlgn="auto" latinLnBrk="0" hangingPunct="0">
              <a:lnSpc>
                <a:spcPct val="100000"/>
              </a:lnSpc>
              <a:spcBef>
                <a:spcPts val="0"/>
              </a:spcBef>
              <a:spcAft>
                <a:spcPts val="0"/>
              </a:spcAft>
              <a:buClrTx/>
              <a:buSzTx/>
              <a:buFont typeface="Arial" panose="020B0604020202020204" pitchFamily="34" charset="0"/>
              <a:buChar char="•"/>
              <a:tabLst/>
            </a:pPr>
            <a:r>
              <a:rPr lang="ja-JP" altLang="en-US" sz="1600" dirty="0">
                <a:latin typeface="メイリオ" panose="020B0604030504040204" pitchFamily="50" charset="-128"/>
                <a:ea typeface="メイリオ" panose="020B0604030504040204" pitchFamily="50" charset="-128"/>
              </a:rPr>
              <a:t>トップ画面に戻るボタン</a:t>
            </a:r>
            <a:endParaRPr lang="en-US" altLang="ja-JP" sz="1600" dirty="0">
              <a:latin typeface="メイリオ" panose="020B0604030504040204" pitchFamily="50" charset="-128"/>
              <a:ea typeface="メイリオ" panose="020B0604030504040204" pitchFamily="50" charset="-128"/>
            </a:endParaRPr>
          </a:p>
          <a:p>
            <a:pPr marL="285750" marR="0" indent="-285750" algn="l" defTabSz="457200" rtl="0" fontAlgn="auto" latinLnBrk="0" hangingPunct="0">
              <a:lnSpc>
                <a:spcPct val="100000"/>
              </a:lnSpc>
              <a:spcBef>
                <a:spcPts val="0"/>
              </a:spcBef>
              <a:spcAft>
                <a:spcPts val="0"/>
              </a:spcAft>
              <a:buClrTx/>
              <a:buSzTx/>
              <a:buFont typeface="Arial" panose="020B0604020202020204" pitchFamily="34" charset="0"/>
              <a:buChar char="•"/>
              <a:tabLst/>
            </a:pPr>
            <a:r>
              <a:rPr kumimoji="0" lang="ja-JP" altLang="en-US" sz="1600" b="0" i="0" u="none" strike="noStrike" cap="none" spc="0" normalizeH="0" baseline="0" dirty="0">
                <a:ln>
                  <a:noFill/>
                </a:ln>
                <a:solidFill>
                  <a:srgbClr val="000000"/>
                </a:solidFill>
                <a:effectLst/>
                <a:uFillTx/>
                <a:latin typeface="メイリオ" panose="020B0604030504040204" pitchFamily="50" charset="-128"/>
                <a:ea typeface="メイリオ" panose="020B0604030504040204" pitchFamily="50" charset="-128"/>
                <a:sym typeface="Calibri"/>
              </a:rPr>
              <a:t>サイドバー</a:t>
            </a:r>
          </a:p>
        </p:txBody>
      </p:sp>
      <p:pic>
        <p:nvPicPr>
          <p:cNvPr id="24" name="図 23">
            <a:extLst>
              <a:ext uri="{FF2B5EF4-FFF2-40B4-BE49-F238E27FC236}">
                <a16:creationId xmlns:a16="http://schemas.microsoft.com/office/drawing/2014/main" id="{5BC87B46-82CF-1003-C210-E228F7BDA7C4}"/>
              </a:ext>
            </a:extLst>
          </p:cNvPr>
          <p:cNvPicPr>
            <a:picLocks noChangeAspect="1"/>
          </p:cNvPicPr>
          <p:nvPr/>
        </p:nvPicPr>
        <p:blipFill>
          <a:blip r:embed="rId5"/>
          <a:stretch>
            <a:fillRect/>
          </a:stretch>
        </p:blipFill>
        <p:spPr>
          <a:xfrm>
            <a:off x="6093468" y="2313784"/>
            <a:ext cx="442251" cy="359208"/>
          </a:xfrm>
          <a:prstGeom prst="rect">
            <a:avLst/>
          </a:prstGeom>
        </p:spPr>
      </p:pic>
      <p:sp>
        <p:nvSpPr>
          <p:cNvPr id="28" name="テキスト ボックス 27">
            <a:extLst>
              <a:ext uri="{FF2B5EF4-FFF2-40B4-BE49-F238E27FC236}">
                <a16:creationId xmlns:a16="http://schemas.microsoft.com/office/drawing/2014/main" id="{A9D08333-A9FF-FC33-FCBA-C763D69C7D77}"/>
              </a:ext>
            </a:extLst>
          </p:cNvPr>
          <p:cNvSpPr txBox="1"/>
          <p:nvPr/>
        </p:nvSpPr>
        <p:spPr>
          <a:xfrm>
            <a:off x="6535719" y="2313784"/>
            <a:ext cx="2529551" cy="61554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ja-JP" altLang="en-US" sz="1600" b="0" i="0" u="none" strike="noStrike" cap="none" spc="0" normalizeH="0" baseline="0" dirty="0">
                <a:ln>
                  <a:noFill/>
                </a:ln>
                <a:solidFill>
                  <a:srgbClr val="000000"/>
                </a:solidFill>
                <a:effectLst/>
                <a:uFillTx/>
                <a:latin typeface="メイリオ" panose="020B0604030504040204" pitchFamily="50" charset="-128"/>
                <a:ea typeface="メイリオ" panose="020B0604030504040204" pitchFamily="50" charset="-128"/>
                <a:sym typeface="Calibri"/>
              </a:rPr>
              <a:t>のボタンを押すと</a:t>
            </a:r>
            <a:endParaRPr kumimoji="0" lang="en-US" altLang="ja-JP" sz="1600" b="0" i="0" u="none" strike="noStrike" cap="none" spc="0" normalizeH="0" baseline="0" dirty="0">
              <a:ln>
                <a:noFill/>
              </a:ln>
              <a:solidFill>
                <a:srgbClr val="000000"/>
              </a:solidFill>
              <a:effectLst/>
              <a:uFillTx/>
              <a:latin typeface="メイリオ" panose="020B0604030504040204" pitchFamily="50" charset="-128"/>
              <a:ea typeface="メイリオ" panose="020B0604030504040204" pitchFamily="50" charset="-128"/>
              <a:sym typeface="Calibri"/>
            </a:endParaRPr>
          </a:p>
          <a:p>
            <a:pPr marL="0" marR="0" indent="0" algn="l" defTabSz="457200" rtl="0" fontAlgn="auto" latinLnBrk="0" hangingPunct="0">
              <a:lnSpc>
                <a:spcPct val="100000"/>
              </a:lnSpc>
              <a:spcBef>
                <a:spcPts val="0"/>
              </a:spcBef>
              <a:spcAft>
                <a:spcPts val="0"/>
              </a:spcAft>
              <a:buClrTx/>
              <a:buSzTx/>
              <a:buFontTx/>
              <a:buNone/>
              <a:tabLst/>
            </a:pPr>
            <a:endParaRPr kumimoji="0" lang="ja-JP" altLang="en-US" sz="1800" b="0" i="0" u="none" strike="noStrike" cap="none" spc="0" normalizeH="0" baseline="0" dirty="0">
              <a:ln>
                <a:noFill/>
              </a:ln>
              <a:solidFill>
                <a:srgbClr val="000000"/>
              </a:solidFill>
              <a:effectLst/>
              <a:uFillTx/>
              <a:latin typeface="+mn-lt"/>
              <a:ea typeface="+mn-ea"/>
              <a:cs typeface="+mn-cs"/>
              <a:sym typeface="Calibri"/>
            </a:endParaRPr>
          </a:p>
        </p:txBody>
      </p:sp>
      <p:grpSp>
        <p:nvGrpSpPr>
          <p:cNvPr id="37" name="グループ化 36">
            <a:extLst>
              <a:ext uri="{FF2B5EF4-FFF2-40B4-BE49-F238E27FC236}">
                <a16:creationId xmlns:a16="http://schemas.microsoft.com/office/drawing/2014/main" id="{2078E5D2-F2DC-76B0-204E-423FA6ADD719}"/>
              </a:ext>
            </a:extLst>
          </p:cNvPr>
          <p:cNvGrpSpPr/>
          <p:nvPr/>
        </p:nvGrpSpPr>
        <p:grpSpPr>
          <a:xfrm>
            <a:off x="2549411" y="6326123"/>
            <a:ext cx="2637043" cy="411784"/>
            <a:chOff x="3148694" y="6197344"/>
            <a:chExt cx="3628419" cy="479647"/>
          </a:xfrm>
        </p:grpSpPr>
        <p:grpSp>
          <p:nvGrpSpPr>
            <p:cNvPr id="20" name="グループ化 19">
              <a:extLst>
                <a:ext uri="{FF2B5EF4-FFF2-40B4-BE49-F238E27FC236}">
                  <a16:creationId xmlns:a16="http://schemas.microsoft.com/office/drawing/2014/main" id="{28A8562F-E381-BB76-49AB-5C3FEE882BDB}"/>
                </a:ext>
              </a:extLst>
            </p:cNvPr>
            <p:cNvGrpSpPr/>
            <p:nvPr/>
          </p:nvGrpSpPr>
          <p:grpSpPr>
            <a:xfrm>
              <a:off x="3148694" y="6197344"/>
              <a:ext cx="3628419" cy="479647"/>
              <a:chOff x="3148694" y="6197344"/>
              <a:chExt cx="3628419" cy="479647"/>
            </a:xfrm>
          </p:grpSpPr>
          <p:sp>
            <p:nvSpPr>
              <p:cNvPr id="21" name="正方形/長方形 20">
                <a:extLst>
                  <a:ext uri="{FF2B5EF4-FFF2-40B4-BE49-F238E27FC236}">
                    <a16:creationId xmlns:a16="http://schemas.microsoft.com/office/drawing/2014/main" id="{898426D4-6B09-A1B1-00B5-198B5885B437}"/>
                  </a:ext>
                </a:extLst>
              </p:cNvPr>
              <p:cNvSpPr/>
              <p:nvPr/>
            </p:nvSpPr>
            <p:spPr>
              <a:xfrm>
                <a:off x="3148694" y="6197344"/>
                <a:ext cx="3628419" cy="479647"/>
              </a:xfrm>
              <a:prstGeom prst="rect">
                <a:avLst/>
              </a:prstGeom>
              <a:solidFill>
                <a:srgbClr val="FFFFFF"/>
              </a:solidFill>
              <a:ln w="25400" cap="flat">
                <a:solidFill>
                  <a:schemeClr val="accent1"/>
                </a:solidFill>
                <a:prstDash val="solid"/>
                <a:round/>
              </a:ln>
              <a:effectLst>
                <a:outerShdw blurRad="50800" dist="43000" dir="5400000" rotWithShape="0">
                  <a:srgbClr val="000000">
                    <a:alpha val="4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ja-JP" altLang="en-US" sz="1800" b="0" i="0" u="none" strike="noStrike" cap="none" spc="0" normalizeH="0" baseline="0" dirty="0">
                  <a:ln>
                    <a:noFill/>
                  </a:ln>
                  <a:solidFill>
                    <a:srgbClr val="000000"/>
                  </a:solidFill>
                  <a:effectLst/>
                  <a:uFillTx/>
                  <a:latin typeface="+mn-lt"/>
                  <a:ea typeface="+mn-ea"/>
                  <a:cs typeface="+mn-cs"/>
                  <a:sym typeface="Calibri"/>
                </a:endParaRPr>
              </a:p>
            </p:txBody>
          </p:sp>
          <p:pic>
            <p:nvPicPr>
              <p:cNvPr id="16" name="図 15">
                <a:extLst>
                  <a:ext uri="{FF2B5EF4-FFF2-40B4-BE49-F238E27FC236}">
                    <a16:creationId xmlns:a16="http://schemas.microsoft.com/office/drawing/2014/main" id="{E362ECF7-871B-5D8E-CD1E-70D5D2EE4F6E}"/>
                  </a:ext>
                </a:extLst>
              </p:cNvPr>
              <p:cNvPicPr>
                <a:picLocks noChangeAspect="1"/>
              </p:cNvPicPr>
              <p:nvPr/>
            </p:nvPicPr>
            <p:blipFill>
              <a:blip r:embed="rId6"/>
              <a:stretch>
                <a:fillRect/>
              </a:stretch>
            </p:blipFill>
            <p:spPr>
              <a:xfrm>
                <a:off x="3603073" y="6374014"/>
                <a:ext cx="192993" cy="144373"/>
              </a:xfrm>
              <a:prstGeom prst="rect">
                <a:avLst/>
              </a:prstGeom>
            </p:spPr>
          </p:pic>
          <p:pic>
            <p:nvPicPr>
              <p:cNvPr id="23" name="グラフィックス 22" descr="在宅勤務Wi-Fi 枠線">
                <a:extLst>
                  <a:ext uri="{FF2B5EF4-FFF2-40B4-BE49-F238E27FC236}">
                    <a16:creationId xmlns:a16="http://schemas.microsoft.com/office/drawing/2014/main" id="{45BD367C-4ED6-D447-AB9D-E69015FDC5FE}"/>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225869" y="6251735"/>
                <a:ext cx="272339" cy="362188"/>
              </a:xfrm>
              <a:prstGeom prst="rect">
                <a:avLst/>
              </a:prstGeom>
            </p:spPr>
          </p:pic>
          <p:pic>
            <p:nvPicPr>
              <p:cNvPr id="25" name="グラフィックス 24" descr="上矢印 枠線">
                <a:extLst>
                  <a:ext uri="{FF2B5EF4-FFF2-40B4-BE49-F238E27FC236}">
                    <a16:creationId xmlns:a16="http://schemas.microsoft.com/office/drawing/2014/main" id="{9332A529-F1C7-8572-A941-1E3CA3EA54BF}"/>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400352" y="6256610"/>
                <a:ext cx="249721" cy="332109"/>
              </a:xfrm>
              <a:prstGeom prst="rect">
                <a:avLst/>
              </a:prstGeom>
            </p:spPr>
          </p:pic>
          <p:pic>
            <p:nvPicPr>
              <p:cNvPr id="18" name="グラフィックス 17" descr="花束 枠線">
                <a:extLst>
                  <a:ext uri="{FF2B5EF4-FFF2-40B4-BE49-F238E27FC236}">
                    <a16:creationId xmlns:a16="http://schemas.microsoft.com/office/drawing/2014/main" id="{281B597A-4E70-423F-FD6E-AA880AFA0432}"/>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5933144" y="6245729"/>
                <a:ext cx="409260" cy="409260"/>
              </a:xfrm>
              <a:prstGeom prst="rect">
                <a:avLst/>
              </a:prstGeom>
            </p:spPr>
          </p:pic>
        </p:grpSp>
        <p:pic>
          <p:nvPicPr>
            <p:cNvPr id="35" name="図 34">
              <a:extLst>
                <a:ext uri="{FF2B5EF4-FFF2-40B4-BE49-F238E27FC236}">
                  <a16:creationId xmlns:a16="http://schemas.microsoft.com/office/drawing/2014/main" id="{B84AA1D7-FC9C-A389-FE58-48396FE9786D}"/>
                </a:ext>
              </a:extLst>
            </p:cNvPr>
            <p:cNvPicPr>
              <a:picLocks noChangeAspect="1"/>
            </p:cNvPicPr>
            <p:nvPr/>
          </p:nvPicPr>
          <p:blipFill>
            <a:blip r:embed="rId13"/>
            <a:stretch>
              <a:fillRect/>
            </a:stretch>
          </p:blipFill>
          <p:spPr>
            <a:xfrm>
              <a:off x="4808719" y="6229157"/>
              <a:ext cx="450097" cy="384760"/>
            </a:xfrm>
            <a:prstGeom prst="rect">
              <a:avLst/>
            </a:prstGeom>
          </p:spPr>
        </p:pic>
      </p:grpSp>
      <p:pic>
        <p:nvPicPr>
          <p:cNvPr id="38" name="図 37">
            <a:extLst>
              <a:ext uri="{FF2B5EF4-FFF2-40B4-BE49-F238E27FC236}">
                <a16:creationId xmlns:a16="http://schemas.microsoft.com/office/drawing/2014/main" id="{9D9F8752-E3C4-D5F0-AF7F-C7B7540BB4FC}"/>
              </a:ext>
            </a:extLst>
          </p:cNvPr>
          <p:cNvPicPr>
            <a:picLocks noChangeAspect="1"/>
          </p:cNvPicPr>
          <p:nvPr/>
        </p:nvPicPr>
        <p:blipFill>
          <a:blip r:embed="rId14"/>
          <a:stretch>
            <a:fillRect/>
          </a:stretch>
        </p:blipFill>
        <p:spPr>
          <a:xfrm>
            <a:off x="6093468" y="3576545"/>
            <a:ext cx="2660743" cy="591575"/>
          </a:xfrm>
          <a:prstGeom prst="rect">
            <a:avLst/>
          </a:prstGeom>
        </p:spPr>
      </p:pic>
      <p:pic>
        <p:nvPicPr>
          <p:cNvPr id="40" name="図 39">
            <a:extLst>
              <a:ext uri="{FF2B5EF4-FFF2-40B4-BE49-F238E27FC236}">
                <a16:creationId xmlns:a16="http://schemas.microsoft.com/office/drawing/2014/main" id="{24B171E9-98CD-CD43-3003-F2A9F4DAD034}"/>
              </a:ext>
            </a:extLst>
          </p:cNvPr>
          <p:cNvPicPr>
            <a:picLocks noChangeAspect="1"/>
          </p:cNvPicPr>
          <p:nvPr/>
        </p:nvPicPr>
        <p:blipFill>
          <a:blip r:embed="rId15"/>
          <a:stretch>
            <a:fillRect/>
          </a:stretch>
        </p:blipFill>
        <p:spPr>
          <a:xfrm>
            <a:off x="424457" y="6399110"/>
            <a:ext cx="1539629" cy="250817"/>
          </a:xfrm>
          <a:prstGeom prst="rect">
            <a:avLst/>
          </a:prstGeom>
        </p:spPr>
      </p:pic>
      <p:sp>
        <p:nvSpPr>
          <p:cNvPr id="42" name="テキスト ボックス 41">
            <a:extLst>
              <a:ext uri="{FF2B5EF4-FFF2-40B4-BE49-F238E27FC236}">
                <a16:creationId xmlns:a16="http://schemas.microsoft.com/office/drawing/2014/main" id="{023A989C-17D1-6B65-E7B1-A68C18CF21E1}"/>
              </a:ext>
            </a:extLst>
          </p:cNvPr>
          <p:cNvSpPr txBox="1"/>
          <p:nvPr/>
        </p:nvSpPr>
        <p:spPr>
          <a:xfrm>
            <a:off x="6117321" y="2719012"/>
            <a:ext cx="2927497" cy="58477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ja-JP" altLang="en-US" sz="1600" b="0" i="0" u="none" strike="noStrike" cap="none" spc="0" normalizeH="0" baseline="0" dirty="0">
                <a:ln>
                  <a:noFill/>
                </a:ln>
                <a:solidFill>
                  <a:srgbClr val="000000"/>
                </a:solidFill>
                <a:effectLst/>
                <a:uFillTx/>
                <a:latin typeface="メイリオ" panose="020B0604030504040204" pitchFamily="50" charset="-128"/>
                <a:ea typeface="メイリオ" panose="020B0604030504040204" pitchFamily="50" charset="-128"/>
                <a:sym typeface="Calibri"/>
              </a:rPr>
              <a:t>サイドバーが出てくるようになっています</a:t>
            </a:r>
          </a:p>
        </p:txBody>
      </p:sp>
      <p:grpSp>
        <p:nvGrpSpPr>
          <p:cNvPr id="11" name="グループ化 10">
            <a:extLst>
              <a:ext uri="{FF2B5EF4-FFF2-40B4-BE49-F238E27FC236}">
                <a16:creationId xmlns:a16="http://schemas.microsoft.com/office/drawing/2014/main" id="{4D6CFDAE-DE65-B798-0223-E6ECB010AD01}"/>
              </a:ext>
            </a:extLst>
          </p:cNvPr>
          <p:cNvGrpSpPr/>
          <p:nvPr/>
        </p:nvGrpSpPr>
        <p:grpSpPr>
          <a:xfrm>
            <a:off x="324998" y="343835"/>
            <a:ext cx="1811867" cy="6480610"/>
            <a:chOff x="324998" y="343835"/>
            <a:chExt cx="1811867" cy="6480610"/>
          </a:xfrm>
        </p:grpSpPr>
        <p:pic>
          <p:nvPicPr>
            <p:cNvPr id="3" name="図 2">
              <a:extLst>
                <a:ext uri="{FF2B5EF4-FFF2-40B4-BE49-F238E27FC236}">
                  <a16:creationId xmlns:a16="http://schemas.microsoft.com/office/drawing/2014/main" id="{4FF5BDC3-FE2D-0BFE-C457-A3A3DABC426E}"/>
                </a:ext>
              </a:extLst>
            </p:cNvPr>
            <p:cNvPicPr>
              <a:picLocks noChangeAspect="1"/>
            </p:cNvPicPr>
            <p:nvPr/>
          </p:nvPicPr>
          <p:blipFill>
            <a:blip r:embed="rId16"/>
            <a:stretch>
              <a:fillRect/>
            </a:stretch>
          </p:blipFill>
          <p:spPr>
            <a:xfrm>
              <a:off x="324998" y="343835"/>
              <a:ext cx="1811867" cy="6480610"/>
            </a:xfrm>
            <a:prstGeom prst="rect">
              <a:avLst/>
            </a:prstGeom>
          </p:spPr>
        </p:pic>
        <p:pic>
          <p:nvPicPr>
            <p:cNvPr id="4" name="図 3">
              <a:extLst>
                <a:ext uri="{FF2B5EF4-FFF2-40B4-BE49-F238E27FC236}">
                  <a16:creationId xmlns:a16="http://schemas.microsoft.com/office/drawing/2014/main" id="{169EFBB6-2C35-E0AF-AEB2-414804438E98}"/>
                </a:ext>
              </a:extLst>
            </p:cNvPr>
            <p:cNvPicPr>
              <a:picLocks noChangeAspect="1"/>
            </p:cNvPicPr>
            <p:nvPr/>
          </p:nvPicPr>
          <p:blipFill>
            <a:blip r:embed="rId17"/>
            <a:stretch>
              <a:fillRect/>
            </a:stretch>
          </p:blipFill>
          <p:spPr>
            <a:xfrm>
              <a:off x="462280" y="1086693"/>
              <a:ext cx="1581006" cy="347502"/>
            </a:xfrm>
            <a:prstGeom prst="rect">
              <a:avLst/>
            </a:prstGeom>
          </p:spPr>
        </p:pic>
      </p:grpSp>
      <p:pic>
        <p:nvPicPr>
          <p:cNvPr id="14" name="図 13">
            <a:extLst>
              <a:ext uri="{FF2B5EF4-FFF2-40B4-BE49-F238E27FC236}">
                <a16:creationId xmlns:a16="http://schemas.microsoft.com/office/drawing/2014/main" id="{232CB38B-0595-4205-22AF-434102BC60A2}"/>
              </a:ext>
            </a:extLst>
          </p:cNvPr>
          <p:cNvPicPr>
            <a:picLocks noChangeAspect="1"/>
          </p:cNvPicPr>
          <p:nvPr/>
        </p:nvPicPr>
        <p:blipFill>
          <a:blip r:embed="rId18"/>
          <a:stretch>
            <a:fillRect/>
          </a:stretch>
        </p:blipFill>
        <p:spPr>
          <a:xfrm>
            <a:off x="533581" y="6399110"/>
            <a:ext cx="1321379" cy="293976"/>
          </a:xfrm>
          <a:prstGeom prst="rect">
            <a:avLst/>
          </a:prstGeom>
        </p:spPr>
      </p:pic>
      <p:cxnSp>
        <p:nvCxnSpPr>
          <p:cNvPr id="29" name="直線矢印コネクタ 28">
            <a:extLst>
              <a:ext uri="{FF2B5EF4-FFF2-40B4-BE49-F238E27FC236}">
                <a16:creationId xmlns:a16="http://schemas.microsoft.com/office/drawing/2014/main" id="{091757CB-BD22-6C47-244B-5F5059F19381}"/>
              </a:ext>
            </a:extLst>
          </p:cNvPr>
          <p:cNvCxnSpPr>
            <a:cxnSpLocks/>
          </p:cNvCxnSpPr>
          <p:nvPr/>
        </p:nvCxnSpPr>
        <p:spPr>
          <a:xfrm>
            <a:off x="1895416" y="6606303"/>
            <a:ext cx="488608" cy="0"/>
          </a:xfrm>
          <a:prstGeom prst="straightConnector1">
            <a:avLst/>
          </a:prstGeom>
          <a:noFill/>
          <a:ln w="25400" cap="flat">
            <a:solidFill>
              <a:schemeClr val="accent1"/>
            </a:solidFill>
            <a:prstDash val="solid"/>
            <a:round/>
            <a:tailEnd type="triangle"/>
          </a:ln>
          <a:effectLst>
            <a:outerShdw blurRad="50800" dist="43000" dir="5400000" rotWithShape="0">
              <a:srgbClr val="000000">
                <a:alpha val="40000"/>
              </a:srgbClr>
            </a:outerShdw>
          </a:effectLst>
          <a:sp3d/>
        </p:spPr>
        <p:style>
          <a:lnRef idx="0">
            <a:scrgbClr r="0" g="0" b="0"/>
          </a:lnRef>
          <a:fillRef idx="0">
            <a:scrgbClr r="0" g="0" b="0"/>
          </a:fillRef>
          <a:effectRef idx="0">
            <a:scrgbClr r="0" g="0" b="0"/>
          </a:effectRef>
          <a:fontRef idx="none"/>
        </p:style>
      </p:cxnSp>
      <p:cxnSp>
        <p:nvCxnSpPr>
          <p:cNvPr id="39" name="直線矢印コネクタ 38">
            <a:extLst>
              <a:ext uri="{FF2B5EF4-FFF2-40B4-BE49-F238E27FC236}">
                <a16:creationId xmlns:a16="http://schemas.microsoft.com/office/drawing/2014/main" id="{BFA11397-8892-5347-FE6C-3A37593ADA32}"/>
              </a:ext>
            </a:extLst>
          </p:cNvPr>
          <p:cNvCxnSpPr>
            <a:cxnSpLocks/>
          </p:cNvCxnSpPr>
          <p:nvPr/>
        </p:nvCxnSpPr>
        <p:spPr>
          <a:xfrm>
            <a:off x="4847098" y="5864755"/>
            <a:ext cx="0" cy="417469"/>
          </a:xfrm>
          <a:prstGeom prst="straightConnector1">
            <a:avLst/>
          </a:prstGeom>
          <a:noFill/>
          <a:ln w="25400" cap="flat">
            <a:solidFill>
              <a:schemeClr val="accent1"/>
            </a:solidFill>
            <a:prstDash val="solid"/>
            <a:round/>
            <a:tailEnd type="triangle"/>
          </a:ln>
          <a:effectLst>
            <a:outerShdw blurRad="50800" dist="43000" dir="5400000" rotWithShape="0">
              <a:srgbClr val="000000">
                <a:alpha val="40000"/>
              </a:srgbClr>
            </a:outerShdw>
          </a:effectLst>
          <a:sp3d/>
        </p:spPr>
        <p:style>
          <a:lnRef idx="0">
            <a:scrgbClr r="0" g="0" b="0"/>
          </a:lnRef>
          <a:fillRef idx="0">
            <a:scrgbClr r="0" g="0" b="0"/>
          </a:fillRef>
          <a:effectRef idx="0">
            <a:scrgbClr r="0" g="0" b="0"/>
          </a:effectRef>
          <a:fontRef idx="none"/>
        </p:style>
      </p:cxnSp>
      <p:pic>
        <p:nvPicPr>
          <p:cNvPr id="45" name="図 44">
            <a:extLst>
              <a:ext uri="{FF2B5EF4-FFF2-40B4-BE49-F238E27FC236}">
                <a16:creationId xmlns:a16="http://schemas.microsoft.com/office/drawing/2014/main" id="{AFC5641C-A1D4-A40D-837C-68388B3CC4F3}"/>
              </a:ext>
            </a:extLst>
          </p:cNvPr>
          <p:cNvPicPr>
            <a:picLocks noChangeAspect="1"/>
          </p:cNvPicPr>
          <p:nvPr/>
        </p:nvPicPr>
        <p:blipFill>
          <a:blip r:embed="rId19"/>
          <a:stretch>
            <a:fillRect/>
          </a:stretch>
        </p:blipFill>
        <p:spPr>
          <a:xfrm>
            <a:off x="2832806" y="5863444"/>
            <a:ext cx="256054" cy="603556"/>
          </a:xfrm>
          <a:prstGeom prst="rect">
            <a:avLst/>
          </a:prstGeom>
        </p:spPr>
      </p:pic>
      <p:pic>
        <p:nvPicPr>
          <p:cNvPr id="48" name="図 47">
            <a:extLst>
              <a:ext uri="{FF2B5EF4-FFF2-40B4-BE49-F238E27FC236}">
                <a16:creationId xmlns:a16="http://schemas.microsoft.com/office/drawing/2014/main" id="{1AFB38F3-4E0B-EEFF-DC6E-6C018D5C87EF}"/>
              </a:ext>
            </a:extLst>
          </p:cNvPr>
          <p:cNvPicPr>
            <a:picLocks noChangeAspect="1"/>
          </p:cNvPicPr>
          <p:nvPr/>
        </p:nvPicPr>
        <p:blipFill>
          <a:blip r:embed="rId20"/>
          <a:stretch>
            <a:fillRect/>
          </a:stretch>
        </p:blipFill>
        <p:spPr>
          <a:xfrm>
            <a:off x="3742091" y="343836"/>
            <a:ext cx="1482205" cy="5551520"/>
          </a:xfrm>
          <a:prstGeom prst="rect">
            <a:avLst/>
          </a:prstGeom>
        </p:spPr>
      </p:pic>
      <p:pic>
        <p:nvPicPr>
          <p:cNvPr id="5" name="図 4">
            <a:extLst>
              <a:ext uri="{FF2B5EF4-FFF2-40B4-BE49-F238E27FC236}">
                <a16:creationId xmlns:a16="http://schemas.microsoft.com/office/drawing/2014/main" id="{5776868A-0584-D853-5948-D874F09C87F6}"/>
              </a:ext>
            </a:extLst>
          </p:cNvPr>
          <p:cNvPicPr>
            <a:picLocks noChangeAspect="1"/>
          </p:cNvPicPr>
          <p:nvPr/>
        </p:nvPicPr>
        <p:blipFill>
          <a:blip r:embed="rId21"/>
          <a:stretch>
            <a:fillRect/>
          </a:stretch>
        </p:blipFill>
        <p:spPr>
          <a:xfrm>
            <a:off x="5401911" y="346151"/>
            <a:ext cx="463336" cy="512108"/>
          </a:xfrm>
          <a:prstGeom prst="rect">
            <a:avLst/>
          </a:prstGeom>
        </p:spPr>
      </p:pic>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699B639-1E7D-47A6-6030-8CDC579B85B5}"/>
              </a:ext>
            </a:extLst>
          </p:cNvPr>
          <p:cNvSpPr>
            <a:spLocks noGrp="1"/>
          </p:cNvSpPr>
          <p:nvPr>
            <p:ph type="title"/>
          </p:nvPr>
        </p:nvSpPr>
        <p:spPr>
          <a:xfrm>
            <a:off x="5570528" y="1776794"/>
            <a:ext cx="8229600" cy="533400"/>
          </a:xfrm>
        </p:spPr>
        <p:txBody>
          <a:bodyPr>
            <a:normAutofit fontScale="90000"/>
          </a:bodyPr>
          <a:lstStyle/>
          <a:p>
            <a:r>
              <a:rPr kumimoji="1" lang="en-US" altLang="ja-JP" dirty="0">
                <a:latin typeface="ＭＳ 明朝" panose="02020609040205080304" pitchFamily="17" charset="-128"/>
                <a:ea typeface="ＭＳ 明朝" panose="02020609040205080304" pitchFamily="17" charset="-128"/>
              </a:rPr>
              <a:t>BARAKAN</a:t>
            </a:r>
            <a:endParaRPr kumimoji="1" lang="ja-JP" altLang="en-US" dirty="0">
              <a:latin typeface="ＭＳ 明朝" panose="02020609040205080304" pitchFamily="17" charset="-128"/>
              <a:ea typeface="ＭＳ 明朝" panose="02020609040205080304" pitchFamily="17" charset="-128"/>
            </a:endParaRPr>
          </a:p>
        </p:txBody>
      </p:sp>
      <p:pic>
        <p:nvPicPr>
          <p:cNvPr id="7" name="図 6">
            <a:extLst>
              <a:ext uri="{FF2B5EF4-FFF2-40B4-BE49-F238E27FC236}">
                <a16:creationId xmlns:a16="http://schemas.microsoft.com/office/drawing/2014/main" id="{AA2C2F2B-A325-A8BE-98AD-A4DEDFFCDBF6}"/>
              </a:ext>
            </a:extLst>
          </p:cNvPr>
          <p:cNvPicPr>
            <a:picLocks noChangeAspect="1"/>
          </p:cNvPicPr>
          <p:nvPr/>
        </p:nvPicPr>
        <p:blipFill>
          <a:blip r:embed="rId2"/>
          <a:stretch>
            <a:fillRect/>
          </a:stretch>
        </p:blipFill>
        <p:spPr>
          <a:xfrm>
            <a:off x="-1" y="111626"/>
            <a:ext cx="9144000" cy="132348"/>
          </a:xfrm>
          <a:prstGeom prst="rect">
            <a:avLst/>
          </a:prstGeom>
        </p:spPr>
      </p:pic>
      <p:cxnSp>
        <p:nvCxnSpPr>
          <p:cNvPr id="12" name="直線矢印コネクタ 11">
            <a:extLst>
              <a:ext uri="{FF2B5EF4-FFF2-40B4-BE49-F238E27FC236}">
                <a16:creationId xmlns:a16="http://schemas.microsoft.com/office/drawing/2014/main" id="{30E387C8-4352-D039-157C-5B77789C2E53}"/>
              </a:ext>
            </a:extLst>
          </p:cNvPr>
          <p:cNvCxnSpPr/>
          <p:nvPr/>
        </p:nvCxnSpPr>
        <p:spPr>
          <a:xfrm>
            <a:off x="4571999" y="2043494"/>
            <a:ext cx="677333" cy="0"/>
          </a:xfrm>
          <a:prstGeom prst="straightConnector1">
            <a:avLst/>
          </a:prstGeom>
          <a:noFill/>
          <a:ln w="25400" cap="flat">
            <a:solidFill>
              <a:schemeClr val="accent1"/>
            </a:solidFill>
            <a:prstDash val="solid"/>
            <a:round/>
            <a:tailEnd type="triangle"/>
          </a:ln>
          <a:effectLst>
            <a:outerShdw blurRad="50800" dist="43000" dir="5400000" rotWithShape="0">
              <a:srgbClr val="000000">
                <a:alpha val="40000"/>
              </a:srgbClr>
            </a:outerShdw>
          </a:effectLst>
          <a:sp3d/>
        </p:spPr>
        <p:style>
          <a:lnRef idx="0">
            <a:scrgbClr r="0" g="0" b="0"/>
          </a:lnRef>
          <a:fillRef idx="0">
            <a:scrgbClr r="0" g="0" b="0"/>
          </a:fillRef>
          <a:effectRef idx="0">
            <a:scrgbClr r="0" g="0" b="0"/>
          </a:effectRef>
          <a:fontRef idx="none"/>
        </p:style>
      </p:cxnSp>
      <p:pic>
        <p:nvPicPr>
          <p:cNvPr id="14" name="図 13">
            <a:extLst>
              <a:ext uri="{FF2B5EF4-FFF2-40B4-BE49-F238E27FC236}">
                <a16:creationId xmlns:a16="http://schemas.microsoft.com/office/drawing/2014/main" id="{3487712B-40D5-3E5B-4A71-40D1D141D20A}"/>
              </a:ext>
            </a:extLst>
          </p:cNvPr>
          <p:cNvPicPr>
            <a:picLocks noChangeAspect="1"/>
          </p:cNvPicPr>
          <p:nvPr/>
        </p:nvPicPr>
        <p:blipFill>
          <a:blip r:embed="rId3"/>
          <a:stretch>
            <a:fillRect/>
          </a:stretch>
        </p:blipFill>
        <p:spPr>
          <a:xfrm>
            <a:off x="1155178" y="1841500"/>
            <a:ext cx="3095625" cy="495300"/>
          </a:xfrm>
          <a:prstGeom prst="rect">
            <a:avLst/>
          </a:prstGeom>
        </p:spPr>
      </p:pic>
      <p:sp>
        <p:nvSpPr>
          <p:cNvPr id="3" name="テキスト ボックス 2">
            <a:extLst>
              <a:ext uri="{FF2B5EF4-FFF2-40B4-BE49-F238E27FC236}">
                <a16:creationId xmlns:a16="http://schemas.microsoft.com/office/drawing/2014/main" id="{F68428FC-53C2-35C6-FD87-5400EBF33771}"/>
              </a:ext>
            </a:extLst>
          </p:cNvPr>
          <p:cNvSpPr txBox="1"/>
          <p:nvPr/>
        </p:nvSpPr>
        <p:spPr>
          <a:xfrm>
            <a:off x="2986243" y="541635"/>
            <a:ext cx="5420299" cy="40010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ja-JP" altLang="en-US" sz="2000" b="1" i="0" u="none" strike="noStrike" cap="none" spc="0" normalizeH="0" baseline="0" dirty="0">
                <a:ln>
                  <a:noFill/>
                </a:ln>
                <a:solidFill>
                  <a:srgbClr val="000000"/>
                </a:solidFill>
                <a:effectLst/>
                <a:uFillTx/>
                <a:latin typeface="メイリオ" panose="020B0604030504040204" pitchFamily="50" charset="-128"/>
                <a:ea typeface="メイリオ" panose="020B0604030504040204" pitchFamily="50" charset="-128"/>
                <a:sym typeface="Calibri"/>
              </a:rPr>
              <a:t>店舗名表記変更のご提案</a:t>
            </a:r>
          </a:p>
        </p:txBody>
      </p:sp>
      <p:sp>
        <p:nvSpPr>
          <p:cNvPr id="4" name="テキスト ボックス 3">
            <a:extLst>
              <a:ext uri="{FF2B5EF4-FFF2-40B4-BE49-F238E27FC236}">
                <a16:creationId xmlns:a16="http://schemas.microsoft.com/office/drawing/2014/main" id="{72245F98-2BCD-CAC2-E834-057FE4871F8C}"/>
              </a:ext>
            </a:extLst>
          </p:cNvPr>
          <p:cNvSpPr txBox="1"/>
          <p:nvPr/>
        </p:nvSpPr>
        <p:spPr>
          <a:xfrm>
            <a:off x="960697" y="2913483"/>
            <a:ext cx="7153155" cy="58477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ja-JP" altLang="en-US" sz="1600" b="0" i="0" u="none" strike="noStrike" cap="none" spc="0" normalizeH="0" baseline="0" dirty="0">
                <a:ln>
                  <a:noFill/>
                </a:ln>
                <a:solidFill>
                  <a:schemeClr val="tx1"/>
                </a:solidFill>
                <a:effectLst/>
                <a:uFillTx/>
                <a:latin typeface="メイリオ" panose="020B0604030504040204" pitchFamily="50" charset="-128"/>
                <a:ea typeface="メイリオ" panose="020B0604030504040204" pitchFamily="50" charset="-128"/>
                <a:sym typeface="Calibri"/>
              </a:rPr>
              <a:t>薔薇の文字は読みにくくやや硬いイメージがあります</a:t>
            </a:r>
            <a:endParaRPr kumimoji="0" lang="en-US" altLang="ja-JP" sz="1600" b="0" i="0" u="none" strike="noStrike" cap="none" spc="0" normalizeH="0" baseline="0" dirty="0">
              <a:ln>
                <a:noFill/>
              </a:ln>
              <a:solidFill>
                <a:schemeClr val="tx1"/>
              </a:solidFill>
              <a:effectLst/>
              <a:uFillTx/>
              <a:latin typeface="メイリオ" panose="020B0604030504040204" pitchFamily="50" charset="-128"/>
              <a:ea typeface="メイリオ" panose="020B0604030504040204" pitchFamily="50" charset="-128"/>
              <a:sym typeface="Calibri"/>
            </a:endParaRPr>
          </a:p>
          <a:p>
            <a:pPr marL="0" marR="0" indent="0" algn="l" defTabSz="457200" rtl="0" fontAlgn="auto" latinLnBrk="0" hangingPunct="0">
              <a:lnSpc>
                <a:spcPct val="100000"/>
              </a:lnSpc>
              <a:spcBef>
                <a:spcPts val="0"/>
              </a:spcBef>
              <a:spcAft>
                <a:spcPts val="0"/>
              </a:spcAft>
              <a:buClrTx/>
              <a:buSzTx/>
              <a:buFontTx/>
              <a:buNone/>
              <a:tabLst/>
            </a:pPr>
            <a:r>
              <a:rPr lang="ja-JP" altLang="en-US" sz="1600" dirty="0">
                <a:solidFill>
                  <a:schemeClr val="tx1"/>
                </a:solidFill>
                <a:latin typeface="メイリオ" panose="020B0604030504040204" pitchFamily="50" charset="-128"/>
                <a:ea typeface="メイリオ" panose="020B0604030504040204" pitchFamily="50" charset="-128"/>
              </a:rPr>
              <a:t>全体的に繊細なイメージを出しつつ読みやすい文字へと変更しました</a:t>
            </a:r>
            <a:endParaRPr kumimoji="0" lang="ja-JP" altLang="en-US" sz="1600" b="0" i="0" u="none" strike="noStrike" cap="none" spc="0" normalizeH="0" baseline="0" dirty="0">
              <a:ln>
                <a:noFill/>
              </a:ln>
              <a:solidFill>
                <a:schemeClr val="tx1"/>
              </a:solidFill>
              <a:effectLst/>
              <a:uFillTx/>
              <a:latin typeface="メイリオ" panose="020B0604030504040204" pitchFamily="50" charset="-128"/>
              <a:ea typeface="メイリオ" panose="020B0604030504040204" pitchFamily="50" charset="-128"/>
              <a:sym typeface="Calibri"/>
            </a:endParaRPr>
          </a:p>
        </p:txBody>
      </p:sp>
      <p:pic>
        <p:nvPicPr>
          <p:cNvPr id="6" name="図 5">
            <a:extLst>
              <a:ext uri="{FF2B5EF4-FFF2-40B4-BE49-F238E27FC236}">
                <a16:creationId xmlns:a16="http://schemas.microsoft.com/office/drawing/2014/main" id="{9C4CBA5E-4B37-68BC-0F10-9A597E474683}"/>
              </a:ext>
            </a:extLst>
          </p:cNvPr>
          <p:cNvPicPr>
            <a:picLocks noChangeAspect="1"/>
          </p:cNvPicPr>
          <p:nvPr/>
        </p:nvPicPr>
        <p:blipFill>
          <a:blip r:embed="rId4"/>
          <a:stretch>
            <a:fillRect/>
          </a:stretch>
        </p:blipFill>
        <p:spPr>
          <a:xfrm>
            <a:off x="2522907" y="485633"/>
            <a:ext cx="463336" cy="512108"/>
          </a:xfrm>
          <a:prstGeom prst="rect">
            <a:avLst/>
          </a:prstGeom>
        </p:spPr>
      </p:pic>
    </p:spTree>
    <p:extLst>
      <p:ext uri="{BB962C8B-B14F-4D97-AF65-F5344CB8AC3E}">
        <p14:creationId xmlns:p14="http://schemas.microsoft.com/office/powerpoint/2010/main" val="3790890361"/>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 name="タイトル 1"/>
          <p:cNvSpPr txBox="1">
            <a:spLocks noGrp="1"/>
          </p:cNvSpPr>
          <p:nvPr>
            <p:ph type="title"/>
          </p:nvPr>
        </p:nvSpPr>
        <p:spPr>
          <a:xfrm>
            <a:off x="3105373" y="471831"/>
            <a:ext cx="8229600" cy="533400"/>
          </a:xfrm>
          <a:prstGeom prst="rect">
            <a:avLst/>
          </a:prstGeom>
        </p:spPr>
        <p:txBody>
          <a:bodyPr>
            <a:normAutofit/>
          </a:bodyPr>
          <a:lstStyle/>
          <a:p>
            <a:r>
              <a:rPr sz="2000" b="1" dirty="0" err="1">
                <a:solidFill>
                  <a:schemeClr val="tx1"/>
                </a:solidFill>
                <a:latin typeface="メイリオ" panose="020B0604030504040204" pitchFamily="50" charset="-128"/>
                <a:ea typeface="メイリオ" panose="020B0604030504040204" pitchFamily="50" charset="-128"/>
              </a:rPr>
              <a:t>配色・使用フォントについて</a:t>
            </a:r>
            <a:endParaRPr sz="2000" b="1" dirty="0">
              <a:solidFill>
                <a:schemeClr val="tx1"/>
              </a:solidFill>
              <a:latin typeface="メイリオ" panose="020B0604030504040204" pitchFamily="50" charset="-128"/>
              <a:ea typeface="メイリオ" panose="020B0604030504040204" pitchFamily="50" charset="-128"/>
            </a:endParaRPr>
          </a:p>
        </p:txBody>
      </p:sp>
      <p:sp>
        <p:nvSpPr>
          <p:cNvPr id="3" name="テキスト ボックス 2">
            <a:extLst>
              <a:ext uri="{FF2B5EF4-FFF2-40B4-BE49-F238E27FC236}">
                <a16:creationId xmlns:a16="http://schemas.microsoft.com/office/drawing/2014/main" id="{7C7EE8BF-725A-BACE-A2D2-CC8768B1BCAE}"/>
              </a:ext>
            </a:extLst>
          </p:cNvPr>
          <p:cNvSpPr txBox="1"/>
          <p:nvPr/>
        </p:nvSpPr>
        <p:spPr>
          <a:xfrm>
            <a:off x="241144" y="1795575"/>
            <a:ext cx="4572000" cy="33855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ja-JP" altLang="en-US" sz="1600" dirty="0">
                <a:solidFill>
                  <a:schemeClr val="tx1"/>
                </a:solidFill>
                <a:latin typeface="メイリオ" panose="020B0604030504040204" pitchFamily="50" charset="-128"/>
                <a:ea typeface="メイリオ" panose="020B0604030504040204" pitchFamily="50" charset="-128"/>
              </a:rPr>
              <a:t>使用フォント：</a:t>
            </a:r>
            <a:r>
              <a:rPr lang="en-US" altLang="ja-JP" sz="1600" dirty="0">
                <a:solidFill>
                  <a:schemeClr val="tx1"/>
                </a:solidFill>
                <a:latin typeface="メイリオ" panose="020B0604030504040204" pitchFamily="50" charset="-128"/>
                <a:ea typeface="メイリオ" panose="020B0604030504040204" pitchFamily="50" charset="-128"/>
              </a:rPr>
              <a:t>MS</a:t>
            </a:r>
            <a:r>
              <a:rPr lang="ja-JP" altLang="en-US" sz="1600" dirty="0">
                <a:solidFill>
                  <a:schemeClr val="tx1"/>
                </a:solidFill>
                <a:latin typeface="メイリオ" panose="020B0604030504040204" pitchFamily="50" charset="-128"/>
                <a:ea typeface="メイリオ" panose="020B0604030504040204" pitchFamily="50" charset="-128"/>
              </a:rPr>
              <a:t>明朝</a:t>
            </a:r>
          </a:p>
        </p:txBody>
      </p:sp>
      <p:pic>
        <p:nvPicPr>
          <p:cNvPr id="6" name="図 5">
            <a:extLst>
              <a:ext uri="{FF2B5EF4-FFF2-40B4-BE49-F238E27FC236}">
                <a16:creationId xmlns:a16="http://schemas.microsoft.com/office/drawing/2014/main" id="{689E4E96-42CD-759C-BBAF-4AF3D77318DF}"/>
              </a:ext>
            </a:extLst>
          </p:cNvPr>
          <p:cNvPicPr>
            <a:picLocks noChangeAspect="1"/>
          </p:cNvPicPr>
          <p:nvPr/>
        </p:nvPicPr>
        <p:blipFill>
          <a:blip r:embed="rId2"/>
          <a:stretch>
            <a:fillRect/>
          </a:stretch>
        </p:blipFill>
        <p:spPr>
          <a:xfrm>
            <a:off x="4114760" y="2971760"/>
            <a:ext cx="914479" cy="914479"/>
          </a:xfrm>
          <a:prstGeom prst="rect">
            <a:avLst/>
          </a:prstGeom>
        </p:spPr>
      </p:pic>
      <p:sp>
        <p:nvSpPr>
          <p:cNvPr id="7" name="テキスト ボックス 6">
            <a:extLst>
              <a:ext uri="{FF2B5EF4-FFF2-40B4-BE49-F238E27FC236}">
                <a16:creationId xmlns:a16="http://schemas.microsoft.com/office/drawing/2014/main" id="{96EA0431-EF97-00D9-5E72-7713CE14991B}"/>
              </a:ext>
            </a:extLst>
          </p:cNvPr>
          <p:cNvSpPr txBox="1"/>
          <p:nvPr/>
        </p:nvSpPr>
        <p:spPr>
          <a:xfrm>
            <a:off x="240532" y="3828618"/>
            <a:ext cx="2633173" cy="33855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lang="ja-JP" altLang="en-US" sz="1600" dirty="0">
                <a:solidFill>
                  <a:schemeClr val="tx1"/>
                </a:solidFill>
                <a:latin typeface="メイリオ" panose="020B0604030504040204" pitchFamily="50" charset="-128"/>
                <a:ea typeface="メイリオ" panose="020B0604030504040204" pitchFamily="50" charset="-128"/>
              </a:rPr>
              <a:t>メイン</a:t>
            </a:r>
            <a:r>
              <a:rPr kumimoji="0" lang="ja-JP" altLang="en-US" sz="1600" b="0" i="0" u="none" strike="noStrike" cap="none" spc="0" normalizeH="0" baseline="0" dirty="0">
                <a:ln>
                  <a:noFill/>
                </a:ln>
                <a:solidFill>
                  <a:schemeClr val="tx1"/>
                </a:solidFill>
                <a:effectLst/>
                <a:uFillTx/>
                <a:latin typeface="メイリオ" panose="020B0604030504040204" pitchFamily="50" charset="-128"/>
                <a:ea typeface="メイリオ" panose="020B0604030504040204" pitchFamily="50" charset="-128"/>
                <a:sym typeface="Calibri"/>
              </a:rPr>
              <a:t>背景色：</a:t>
            </a:r>
            <a:r>
              <a:rPr kumimoji="0" lang="en-US" altLang="ja-JP" sz="1600" b="0" i="0" u="none" strike="noStrike" cap="none" spc="0" normalizeH="0" baseline="0" dirty="0">
                <a:ln>
                  <a:noFill/>
                </a:ln>
                <a:solidFill>
                  <a:schemeClr val="tx1"/>
                </a:solidFill>
                <a:effectLst/>
                <a:uFillTx/>
                <a:latin typeface="メイリオ" panose="020B0604030504040204" pitchFamily="50" charset="-128"/>
                <a:ea typeface="メイリオ" panose="020B0604030504040204" pitchFamily="50" charset="-128"/>
                <a:sym typeface="Calibri"/>
              </a:rPr>
              <a:t>#E9E3E1</a:t>
            </a:r>
            <a:endParaRPr kumimoji="0" lang="ja-JP" altLang="en-US" sz="1600" b="0" i="0" u="none" strike="noStrike" cap="none" spc="0" normalizeH="0" baseline="0" dirty="0">
              <a:ln>
                <a:noFill/>
              </a:ln>
              <a:solidFill>
                <a:schemeClr val="tx1"/>
              </a:solidFill>
              <a:effectLst/>
              <a:uFillTx/>
              <a:latin typeface="メイリオ" panose="020B0604030504040204" pitchFamily="50" charset="-128"/>
              <a:ea typeface="メイリオ" panose="020B0604030504040204" pitchFamily="50" charset="-128"/>
              <a:sym typeface="Calibri"/>
            </a:endParaRPr>
          </a:p>
        </p:txBody>
      </p:sp>
      <p:pic>
        <p:nvPicPr>
          <p:cNvPr id="9" name="図 8">
            <a:extLst>
              <a:ext uri="{FF2B5EF4-FFF2-40B4-BE49-F238E27FC236}">
                <a16:creationId xmlns:a16="http://schemas.microsoft.com/office/drawing/2014/main" id="{C79F351E-C7F4-956B-3497-95398F7F34D0}"/>
              </a:ext>
            </a:extLst>
          </p:cNvPr>
          <p:cNvPicPr>
            <a:picLocks noChangeAspect="1"/>
          </p:cNvPicPr>
          <p:nvPr/>
        </p:nvPicPr>
        <p:blipFill>
          <a:blip r:embed="rId3"/>
          <a:stretch>
            <a:fillRect/>
          </a:stretch>
        </p:blipFill>
        <p:spPr>
          <a:xfrm>
            <a:off x="3842977" y="3655759"/>
            <a:ext cx="1709208" cy="733425"/>
          </a:xfrm>
          <a:prstGeom prst="rect">
            <a:avLst/>
          </a:prstGeom>
        </p:spPr>
      </p:pic>
      <p:sp>
        <p:nvSpPr>
          <p:cNvPr id="10" name="テキスト ボックス 9">
            <a:extLst>
              <a:ext uri="{FF2B5EF4-FFF2-40B4-BE49-F238E27FC236}">
                <a16:creationId xmlns:a16="http://schemas.microsoft.com/office/drawing/2014/main" id="{B157EA69-D3D0-B4B9-586D-7D88BAB7432C}"/>
              </a:ext>
            </a:extLst>
          </p:cNvPr>
          <p:cNvSpPr txBox="1"/>
          <p:nvPr/>
        </p:nvSpPr>
        <p:spPr>
          <a:xfrm>
            <a:off x="240532" y="5114628"/>
            <a:ext cx="3843867" cy="58477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ja-JP" altLang="en-US" sz="1600" b="0" i="0" u="none" strike="noStrike" cap="none" spc="0" normalizeH="0" baseline="0" dirty="0">
                <a:ln>
                  <a:noFill/>
                </a:ln>
                <a:solidFill>
                  <a:schemeClr val="tx1"/>
                </a:solidFill>
                <a:effectLst/>
                <a:uFillTx/>
                <a:latin typeface="メイリオ" panose="020B0604030504040204" pitchFamily="50" charset="-128"/>
                <a:ea typeface="メイリオ" panose="020B0604030504040204" pitchFamily="50" charset="-128"/>
                <a:sym typeface="Calibri"/>
              </a:rPr>
              <a:t>ニュースレター</a:t>
            </a:r>
            <a:r>
              <a:rPr lang="ja-JP" altLang="en-US" sz="1600" dirty="0">
                <a:solidFill>
                  <a:schemeClr val="tx1"/>
                </a:solidFill>
                <a:latin typeface="メイリオ" panose="020B0604030504040204" pitchFamily="50" charset="-128"/>
                <a:ea typeface="メイリオ" panose="020B0604030504040204" pitchFamily="50" charset="-128"/>
              </a:rPr>
              <a:t>部分背景：</a:t>
            </a:r>
            <a:r>
              <a:rPr kumimoji="0" lang="en-US" altLang="ja-JP" sz="1600" b="0" i="0" u="none" strike="noStrike" cap="none" spc="0" normalizeH="0" baseline="0" dirty="0">
                <a:ln>
                  <a:noFill/>
                </a:ln>
                <a:solidFill>
                  <a:schemeClr val="tx1"/>
                </a:solidFill>
                <a:effectLst/>
                <a:uFillTx/>
                <a:latin typeface="メイリオ" panose="020B0604030504040204" pitchFamily="50" charset="-128"/>
                <a:ea typeface="メイリオ" panose="020B0604030504040204" pitchFamily="50" charset="-128"/>
                <a:sym typeface="Calibri"/>
              </a:rPr>
              <a:t>#FDEDEE</a:t>
            </a:r>
            <a:br>
              <a:rPr kumimoji="0" lang="en-US" altLang="ja-JP" sz="1600" b="0" i="0" u="none" strike="noStrike" cap="none" spc="0" normalizeH="0" baseline="0" dirty="0">
                <a:ln>
                  <a:noFill/>
                </a:ln>
                <a:solidFill>
                  <a:schemeClr val="tx1"/>
                </a:solidFill>
                <a:effectLst/>
                <a:uFillTx/>
                <a:latin typeface="メイリオ" panose="020B0604030504040204" pitchFamily="50" charset="-128"/>
                <a:ea typeface="メイリオ" panose="020B0604030504040204" pitchFamily="50" charset="-128"/>
                <a:sym typeface="Calibri"/>
              </a:rPr>
            </a:br>
            <a:r>
              <a:rPr kumimoji="0" lang="ja-JP" altLang="en-US" sz="1600" b="0" i="0" u="none" strike="noStrike" cap="none" spc="0" normalizeH="0" baseline="0" dirty="0">
                <a:ln>
                  <a:noFill/>
                </a:ln>
                <a:solidFill>
                  <a:schemeClr val="tx1"/>
                </a:solidFill>
                <a:effectLst/>
                <a:uFillTx/>
                <a:latin typeface="メイリオ" panose="020B0604030504040204" pitchFamily="50" charset="-128"/>
                <a:ea typeface="メイリオ" panose="020B0604030504040204" pitchFamily="50" charset="-128"/>
                <a:sym typeface="Calibri"/>
              </a:rPr>
              <a:t>文字色：</a:t>
            </a:r>
            <a:r>
              <a:rPr lang="en-US" altLang="ja-JP" sz="1600" dirty="0">
                <a:solidFill>
                  <a:schemeClr val="tx1"/>
                </a:solidFill>
                <a:latin typeface="メイリオ" panose="020B0604030504040204" pitchFamily="50" charset="-128"/>
                <a:ea typeface="メイリオ" panose="020B0604030504040204" pitchFamily="50" charset="-128"/>
              </a:rPr>
              <a:t>#9d9d9d</a:t>
            </a:r>
            <a:endParaRPr kumimoji="0" lang="ja-JP" altLang="en-US" sz="1600" b="0" i="0" u="none" strike="noStrike" cap="none" spc="0" normalizeH="0" baseline="0" dirty="0">
              <a:ln>
                <a:noFill/>
              </a:ln>
              <a:solidFill>
                <a:schemeClr val="tx1"/>
              </a:solidFill>
              <a:effectLst/>
              <a:uFillTx/>
              <a:latin typeface="メイリオ" panose="020B0604030504040204" pitchFamily="50" charset="-128"/>
              <a:ea typeface="メイリオ" panose="020B0604030504040204" pitchFamily="50" charset="-128"/>
              <a:sym typeface="Calibri"/>
            </a:endParaRPr>
          </a:p>
        </p:txBody>
      </p:sp>
      <p:pic>
        <p:nvPicPr>
          <p:cNvPr id="12" name="図 11">
            <a:extLst>
              <a:ext uri="{FF2B5EF4-FFF2-40B4-BE49-F238E27FC236}">
                <a16:creationId xmlns:a16="http://schemas.microsoft.com/office/drawing/2014/main" id="{1AF3894D-E14D-EB75-29C1-08EEEF981093}"/>
              </a:ext>
            </a:extLst>
          </p:cNvPr>
          <p:cNvPicPr>
            <a:picLocks noChangeAspect="1"/>
          </p:cNvPicPr>
          <p:nvPr/>
        </p:nvPicPr>
        <p:blipFill>
          <a:blip r:embed="rId4"/>
          <a:stretch>
            <a:fillRect/>
          </a:stretch>
        </p:blipFill>
        <p:spPr>
          <a:xfrm>
            <a:off x="3825650" y="4892131"/>
            <a:ext cx="1709208" cy="733426"/>
          </a:xfrm>
          <a:prstGeom prst="rect">
            <a:avLst/>
          </a:prstGeom>
        </p:spPr>
      </p:pic>
      <p:sp>
        <p:nvSpPr>
          <p:cNvPr id="13" name="テキスト ボックス 12">
            <a:extLst>
              <a:ext uri="{FF2B5EF4-FFF2-40B4-BE49-F238E27FC236}">
                <a16:creationId xmlns:a16="http://schemas.microsoft.com/office/drawing/2014/main" id="{0EA90587-4080-12A0-1264-9D7EDE076556}"/>
              </a:ext>
            </a:extLst>
          </p:cNvPr>
          <p:cNvSpPr txBox="1"/>
          <p:nvPr/>
        </p:nvSpPr>
        <p:spPr>
          <a:xfrm>
            <a:off x="240532" y="2554829"/>
            <a:ext cx="3640667" cy="58477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lang="ja-JP" altLang="en-US" sz="1600" dirty="0">
                <a:solidFill>
                  <a:schemeClr val="tx1"/>
                </a:solidFill>
                <a:latin typeface="メイリオ" panose="020B0604030504040204" pitchFamily="50" charset="-128"/>
                <a:ea typeface="メイリオ" panose="020B0604030504040204" pitchFamily="50" charset="-128"/>
              </a:rPr>
              <a:t>本文の</a:t>
            </a:r>
            <a:r>
              <a:rPr kumimoji="0" lang="ja-JP" altLang="en-US" sz="1600" b="0" i="0" u="none" strike="noStrike" cap="none" spc="0" normalizeH="0" baseline="0" dirty="0">
                <a:ln>
                  <a:noFill/>
                </a:ln>
                <a:solidFill>
                  <a:schemeClr val="tx1"/>
                </a:solidFill>
                <a:effectLst/>
                <a:uFillTx/>
                <a:latin typeface="メイリオ" panose="020B0604030504040204" pitchFamily="50" charset="-128"/>
                <a:ea typeface="メイリオ" panose="020B0604030504040204" pitchFamily="50" charset="-128"/>
                <a:sym typeface="Calibri"/>
              </a:rPr>
              <a:t>文字色：</a:t>
            </a:r>
            <a:r>
              <a:rPr kumimoji="0" lang="en-US" altLang="ja-JP" sz="1600" b="0" i="0" u="none" strike="noStrike" cap="none" spc="0" normalizeH="0" baseline="0" dirty="0">
                <a:ln>
                  <a:noFill/>
                </a:ln>
                <a:solidFill>
                  <a:schemeClr val="tx1"/>
                </a:solidFill>
                <a:effectLst/>
                <a:uFillTx/>
                <a:latin typeface="メイリオ" panose="020B0604030504040204" pitchFamily="50" charset="-128"/>
                <a:ea typeface="メイリオ" panose="020B0604030504040204" pitchFamily="50" charset="-128"/>
                <a:sym typeface="Calibri"/>
              </a:rPr>
              <a:t>#000000</a:t>
            </a:r>
            <a:br>
              <a:rPr kumimoji="0" lang="en-US" altLang="ja-JP" sz="1600" b="0" i="0" u="none" strike="noStrike" cap="none" spc="0" normalizeH="0" baseline="0" dirty="0">
                <a:ln>
                  <a:noFill/>
                </a:ln>
                <a:solidFill>
                  <a:schemeClr val="tx1"/>
                </a:solidFill>
                <a:effectLst/>
                <a:uFillTx/>
                <a:latin typeface="メイリオ" panose="020B0604030504040204" pitchFamily="50" charset="-128"/>
                <a:ea typeface="メイリオ" panose="020B0604030504040204" pitchFamily="50" charset="-128"/>
                <a:sym typeface="Calibri"/>
              </a:rPr>
            </a:br>
            <a:r>
              <a:rPr kumimoji="0" lang="ja-JP" altLang="en-US" sz="1600" b="0" i="0" u="none" strike="noStrike" cap="none" spc="0" normalizeH="0" baseline="0" dirty="0">
                <a:ln>
                  <a:noFill/>
                </a:ln>
                <a:solidFill>
                  <a:schemeClr val="tx1"/>
                </a:solidFill>
                <a:effectLst/>
                <a:uFillTx/>
                <a:latin typeface="メイリオ" panose="020B0604030504040204" pitchFamily="50" charset="-128"/>
                <a:ea typeface="メイリオ" panose="020B0604030504040204" pitchFamily="50" charset="-128"/>
                <a:sym typeface="Calibri"/>
              </a:rPr>
              <a:t>写真上の文字部分文字色：</a:t>
            </a:r>
            <a:r>
              <a:rPr kumimoji="0" lang="en-US" altLang="ja-JP" sz="1600" b="0" i="0" u="none" strike="noStrike" cap="none" spc="0" normalizeH="0" baseline="0" dirty="0">
                <a:ln>
                  <a:noFill/>
                </a:ln>
                <a:solidFill>
                  <a:schemeClr val="tx1"/>
                </a:solidFill>
                <a:effectLst/>
                <a:uFillTx/>
                <a:latin typeface="メイリオ" panose="020B0604030504040204" pitchFamily="50" charset="-128"/>
                <a:ea typeface="メイリオ" panose="020B0604030504040204" pitchFamily="50" charset="-128"/>
                <a:sym typeface="Calibri"/>
              </a:rPr>
              <a:t>#FFFFFF</a:t>
            </a:r>
            <a:endParaRPr kumimoji="0" lang="ja-JP" altLang="en-US" sz="1600" b="0" i="0" u="none" strike="noStrike" cap="none" spc="0" normalizeH="0" baseline="0" dirty="0">
              <a:ln>
                <a:noFill/>
              </a:ln>
              <a:solidFill>
                <a:schemeClr val="tx1"/>
              </a:solidFill>
              <a:effectLst/>
              <a:uFillTx/>
              <a:latin typeface="メイリオ" panose="020B0604030504040204" pitchFamily="50" charset="-128"/>
              <a:ea typeface="メイリオ" panose="020B0604030504040204" pitchFamily="50" charset="-128"/>
              <a:sym typeface="Calibri"/>
            </a:endParaRPr>
          </a:p>
        </p:txBody>
      </p:sp>
      <p:pic>
        <p:nvPicPr>
          <p:cNvPr id="18" name="図 17">
            <a:extLst>
              <a:ext uri="{FF2B5EF4-FFF2-40B4-BE49-F238E27FC236}">
                <a16:creationId xmlns:a16="http://schemas.microsoft.com/office/drawing/2014/main" id="{FA594041-1F88-0D70-D039-3E4FC7FD81D2}"/>
              </a:ext>
            </a:extLst>
          </p:cNvPr>
          <p:cNvPicPr>
            <a:picLocks noChangeAspect="1"/>
          </p:cNvPicPr>
          <p:nvPr/>
        </p:nvPicPr>
        <p:blipFill>
          <a:blip r:embed="rId5"/>
          <a:stretch>
            <a:fillRect/>
          </a:stretch>
        </p:blipFill>
        <p:spPr>
          <a:xfrm>
            <a:off x="-1" y="187368"/>
            <a:ext cx="9144000" cy="132348"/>
          </a:xfrm>
          <a:prstGeom prst="rect">
            <a:avLst/>
          </a:prstGeom>
        </p:spPr>
      </p:pic>
      <p:pic>
        <p:nvPicPr>
          <p:cNvPr id="4" name="図 3">
            <a:extLst>
              <a:ext uri="{FF2B5EF4-FFF2-40B4-BE49-F238E27FC236}">
                <a16:creationId xmlns:a16="http://schemas.microsoft.com/office/drawing/2014/main" id="{6F35394F-4146-86E7-08D8-88157C1C7E3C}"/>
              </a:ext>
            </a:extLst>
          </p:cNvPr>
          <p:cNvPicPr>
            <a:picLocks noChangeAspect="1"/>
          </p:cNvPicPr>
          <p:nvPr/>
        </p:nvPicPr>
        <p:blipFill>
          <a:blip r:embed="rId6"/>
          <a:stretch>
            <a:fillRect/>
          </a:stretch>
        </p:blipFill>
        <p:spPr>
          <a:xfrm>
            <a:off x="5822562" y="4761447"/>
            <a:ext cx="3080906" cy="1139426"/>
          </a:xfrm>
          <a:prstGeom prst="rect">
            <a:avLst/>
          </a:prstGeom>
        </p:spPr>
      </p:pic>
      <p:pic>
        <p:nvPicPr>
          <p:cNvPr id="8" name="図 7">
            <a:extLst>
              <a:ext uri="{FF2B5EF4-FFF2-40B4-BE49-F238E27FC236}">
                <a16:creationId xmlns:a16="http://schemas.microsoft.com/office/drawing/2014/main" id="{B0ACA819-71C5-2A28-1949-100EF1A53E06}"/>
              </a:ext>
            </a:extLst>
          </p:cNvPr>
          <p:cNvPicPr>
            <a:picLocks noChangeAspect="1"/>
          </p:cNvPicPr>
          <p:nvPr/>
        </p:nvPicPr>
        <p:blipFill>
          <a:blip r:embed="rId7"/>
          <a:stretch>
            <a:fillRect/>
          </a:stretch>
        </p:blipFill>
        <p:spPr>
          <a:xfrm>
            <a:off x="5822562" y="1652631"/>
            <a:ext cx="2951406" cy="2736553"/>
          </a:xfrm>
          <a:prstGeom prst="rect">
            <a:avLst/>
          </a:prstGeom>
        </p:spPr>
      </p:pic>
      <p:pic>
        <p:nvPicPr>
          <p:cNvPr id="5" name="図 4">
            <a:extLst>
              <a:ext uri="{FF2B5EF4-FFF2-40B4-BE49-F238E27FC236}">
                <a16:creationId xmlns:a16="http://schemas.microsoft.com/office/drawing/2014/main" id="{A6F557FF-4FE3-7E9F-C6AD-28506DB733C0}"/>
              </a:ext>
            </a:extLst>
          </p:cNvPr>
          <p:cNvPicPr>
            <a:picLocks noChangeAspect="1"/>
          </p:cNvPicPr>
          <p:nvPr/>
        </p:nvPicPr>
        <p:blipFill>
          <a:blip r:embed="rId8"/>
          <a:stretch>
            <a:fillRect/>
          </a:stretch>
        </p:blipFill>
        <p:spPr>
          <a:xfrm>
            <a:off x="2642037" y="583006"/>
            <a:ext cx="463336" cy="512108"/>
          </a:xfrm>
          <a:prstGeom prst="rect">
            <a:avLst/>
          </a:prstGeom>
        </p:spPr>
      </p:pic>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2" name="タイトル 1"/>
          <p:cNvSpPr txBox="1">
            <a:spLocks noGrp="1"/>
          </p:cNvSpPr>
          <p:nvPr>
            <p:ph type="title"/>
          </p:nvPr>
        </p:nvSpPr>
        <p:spPr>
          <a:xfrm>
            <a:off x="3683000" y="204467"/>
            <a:ext cx="8229600" cy="533402"/>
          </a:xfrm>
          <a:prstGeom prst="rect">
            <a:avLst/>
          </a:prstGeom>
        </p:spPr>
        <p:txBody>
          <a:bodyPr>
            <a:normAutofit/>
          </a:bodyPr>
          <a:lstStyle/>
          <a:p>
            <a:r>
              <a:rPr sz="2000" b="1" dirty="0" err="1">
                <a:solidFill>
                  <a:schemeClr val="tx1"/>
                </a:solidFill>
                <a:latin typeface="メイリオ" panose="020B0604030504040204" pitchFamily="50" charset="-128"/>
                <a:ea typeface="メイリオ" panose="020B0604030504040204" pitchFamily="50" charset="-128"/>
              </a:rPr>
              <a:t>参考サイトURL</a:t>
            </a:r>
            <a:endParaRPr sz="2000" b="1" dirty="0">
              <a:solidFill>
                <a:schemeClr val="tx1"/>
              </a:solidFill>
              <a:latin typeface="メイリオ" panose="020B0604030504040204" pitchFamily="50" charset="-128"/>
              <a:ea typeface="メイリオ" panose="020B0604030504040204" pitchFamily="50" charset="-128"/>
            </a:endParaRPr>
          </a:p>
        </p:txBody>
      </p:sp>
      <p:pic>
        <p:nvPicPr>
          <p:cNvPr id="3" name="図 2">
            <a:extLst>
              <a:ext uri="{FF2B5EF4-FFF2-40B4-BE49-F238E27FC236}">
                <a16:creationId xmlns:a16="http://schemas.microsoft.com/office/drawing/2014/main" id="{0065FD51-90DC-DBAE-C8F6-3D27B38C1804}"/>
              </a:ext>
            </a:extLst>
          </p:cNvPr>
          <p:cNvPicPr>
            <a:picLocks noChangeAspect="1"/>
          </p:cNvPicPr>
          <p:nvPr/>
        </p:nvPicPr>
        <p:blipFill>
          <a:blip r:embed="rId2"/>
          <a:stretch>
            <a:fillRect/>
          </a:stretch>
        </p:blipFill>
        <p:spPr>
          <a:xfrm>
            <a:off x="272022" y="1189236"/>
            <a:ext cx="3960801" cy="1926387"/>
          </a:xfrm>
          <a:prstGeom prst="rect">
            <a:avLst/>
          </a:prstGeom>
        </p:spPr>
      </p:pic>
      <p:sp>
        <p:nvSpPr>
          <p:cNvPr id="4" name="テキスト ボックス 3">
            <a:extLst>
              <a:ext uri="{FF2B5EF4-FFF2-40B4-BE49-F238E27FC236}">
                <a16:creationId xmlns:a16="http://schemas.microsoft.com/office/drawing/2014/main" id="{98AEE5CF-FA4B-AAF4-AE9C-2A67A49CCA45}"/>
              </a:ext>
            </a:extLst>
          </p:cNvPr>
          <p:cNvSpPr txBox="1"/>
          <p:nvPr/>
        </p:nvSpPr>
        <p:spPr>
          <a:xfrm>
            <a:off x="4598235" y="1506102"/>
            <a:ext cx="4047576" cy="92332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altLang="ja-JP" sz="1800" b="0" i="0" u="none" strike="noStrike" cap="none" spc="0" normalizeH="0" baseline="0" dirty="0">
                <a:ln>
                  <a:noFill/>
                </a:ln>
                <a:solidFill>
                  <a:srgbClr val="000000"/>
                </a:solidFill>
                <a:effectLst/>
                <a:uFillTx/>
                <a:latin typeface="+mn-lt"/>
                <a:ea typeface="+mn-ea"/>
                <a:cs typeface="+mn-cs"/>
                <a:sym typeface="Calibri"/>
              </a:rPr>
              <a:t>https://www.anniversaire.co.jp/wedding/</a:t>
            </a:r>
            <a:r>
              <a:rPr kumimoji="0" lang="en-US" altLang="ja-JP" sz="1800" b="0" i="0" u="none" strike="noStrike" cap="none" spc="0" normalizeH="0" baseline="0">
                <a:ln>
                  <a:noFill/>
                </a:ln>
                <a:solidFill>
                  <a:srgbClr val="000000"/>
                </a:solidFill>
                <a:effectLst/>
                <a:uFillTx/>
                <a:latin typeface="+mn-lt"/>
                <a:ea typeface="+mn-ea"/>
                <a:cs typeface="+mn-cs"/>
                <a:sym typeface="Calibri"/>
              </a:rPr>
              <a:t>omotesando/</a:t>
            </a:r>
            <a:endParaRPr kumimoji="0" lang="en-US" altLang="ja-JP" sz="1800" b="0" i="0" u="none" strike="noStrike" cap="none" spc="0" normalizeH="0" baseline="0" dirty="0">
              <a:ln>
                <a:noFill/>
              </a:ln>
              <a:solidFill>
                <a:srgbClr val="000000"/>
              </a:solidFill>
              <a:effectLst/>
              <a:uFillTx/>
              <a:latin typeface="+mn-lt"/>
              <a:ea typeface="+mn-ea"/>
              <a:cs typeface="+mn-cs"/>
              <a:sym typeface="Calibri"/>
            </a:endParaRPr>
          </a:p>
          <a:p>
            <a:pPr marL="0" marR="0" indent="0" algn="l" defTabSz="457200" rtl="0" fontAlgn="auto" latinLnBrk="0" hangingPunct="0">
              <a:lnSpc>
                <a:spcPct val="100000"/>
              </a:lnSpc>
              <a:spcBef>
                <a:spcPts val="0"/>
              </a:spcBef>
              <a:spcAft>
                <a:spcPts val="0"/>
              </a:spcAft>
              <a:buClrTx/>
              <a:buSzTx/>
              <a:buFontTx/>
              <a:buNone/>
              <a:tabLst/>
            </a:pPr>
            <a:endParaRPr kumimoji="0" lang="ja-JP" altLang="en-US" sz="1800" b="0" i="0" u="none" strike="noStrike" cap="none" spc="0" normalizeH="0" baseline="0" dirty="0">
              <a:ln>
                <a:noFill/>
              </a:ln>
              <a:solidFill>
                <a:srgbClr val="000000"/>
              </a:solidFill>
              <a:effectLst/>
              <a:uFillTx/>
              <a:latin typeface="+mn-lt"/>
              <a:ea typeface="+mn-ea"/>
              <a:cs typeface="+mn-cs"/>
              <a:sym typeface="Calibri"/>
            </a:endParaRPr>
          </a:p>
        </p:txBody>
      </p:sp>
      <p:sp>
        <p:nvSpPr>
          <p:cNvPr id="5" name="テキスト ボックス 4">
            <a:extLst>
              <a:ext uri="{FF2B5EF4-FFF2-40B4-BE49-F238E27FC236}">
                <a16:creationId xmlns:a16="http://schemas.microsoft.com/office/drawing/2014/main" id="{A1F4C775-1352-66F1-DD1A-0BE2EC17587E}"/>
              </a:ext>
            </a:extLst>
          </p:cNvPr>
          <p:cNvSpPr txBox="1"/>
          <p:nvPr/>
        </p:nvSpPr>
        <p:spPr>
          <a:xfrm>
            <a:off x="4572000" y="3821486"/>
            <a:ext cx="4572000" cy="36933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altLang="ja-JP" dirty="0"/>
              <a:t>https://www.tgn.co.jp/hall/aoyama/ao/</a:t>
            </a:r>
            <a:endParaRPr lang="ja-JP" altLang="en-US" dirty="0"/>
          </a:p>
        </p:txBody>
      </p:sp>
      <p:pic>
        <p:nvPicPr>
          <p:cNvPr id="7" name="図 6">
            <a:extLst>
              <a:ext uri="{FF2B5EF4-FFF2-40B4-BE49-F238E27FC236}">
                <a16:creationId xmlns:a16="http://schemas.microsoft.com/office/drawing/2014/main" id="{9CE4AB47-B597-6A16-1FC9-C7B631317BC6}"/>
              </a:ext>
            </a:extLst>
          </p:cNvPr>
          <p:cNvPicPr>
            <a:picLocks noChangeAspect="1"/>
          </p:cNvPicPr>
          <p:nvPr/>
        </p:nvPicPr>
        <p:blipFill>
          <a:blip r:embed="rId3"/>
          <a:stretch>
            <a:fillRect/>
          </a:stretch>
        </p:blipFill>
        <p:spPr>
          <a:xfrm>
            <a:off x="272023" y="3269814"/>
            <a:ext cx="3986710" cy="1995676"/>
          </a:xfrm>
          <a:prstGeom prst="rect">
            <a:avLst/>
          </a:prstGeom>
        </p:spPr>
      </p:pic>
      <p:sp>
        <p:nvSpPr>
          <p:cNvPr id="8" name="テキスト ボックス 7">
            <a:extLst>
              <a:ext uri="{FF2B5EF4-FFF2-40B4-BE49-F238E27FC236}">
                <a16:creationId xmlns:a16="http://schemas.microsoft.com/office/drawing/2014/main" id="{5A644F9A-0408-8F66-5AE1-9D1AB2D03E20}"/>
              </a:ext>
            </a:extLst>
          </p:cNvPr>
          <p:cNvSpPr txBox="1"/>
          <p:nvPr/>
        </p:nvSpPr>
        <p:spPr>
          <a:xfrm>
            <a:off x="4598235" y="3511546"/>
            <a:ext cx="2726267" cy="36932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ja-JP" altLang="en-US" sz="1800" b="0" i="0" u="none" strike="noStrike" cap="none" spc="0" normalizeH="0" baseline="0" dirty="0">
                <a:ln>
                  <a:noFill/>
                </a:ln>
                <a:solidFill>
                  <a:srgbClr val="000000"/>
                </a:solidFill>
                <a:effectLst/>
                <a:uFillTx/>
                <a:latin typeface="メイリオ" panose="020B0604030504040204" pitchFamily="50" charset="-128"/>
                <a:ea typeface="メイリオ" panose="020B0604030504040204" pitchFamily="50" charset="-128"/>
                <a:sym typeface="Calibri"/>
              </a:rPr>
              <a:t>青山迎賓館</a:t>
            </a:r>
          </a:p>
        </p:txBody>
      </p:sp>
      <p:sp>
        <p:nvSpPr>
          <p:cNvPr id="10" name="テキスト ボックス 9">
            <a:extLst>
              <a:ext uri="{FF2B5EF4-FFF2-40B4-BE49-F238E27FC236}">
                <a16:creationId xmlns:a16="http://schemas.microsoft.com/office/drawing/2014/main" id="{0F9AC130-D699-1934-B731-348AF0EB4F39}"/>
              </a:ext>
            </a:extLst>
          </p:cNvPr>
          <p:cNvSpPr txBox="1"/>
          <p:nvPr/>
        </p:nvSpPr>
        <p:spPr>
          <a:xfrm>
            <a:off x="4598235" y="1136770"/>
            <a:ext cx="4572000" cy="36933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ja-JP" altLang="en-US" dirty="0">
                <a:latin typeface="メイリオ" panose="020B0604030504040204" pitchFamily="50" charset="-128"/>
                <a:ea typeface="メイリオ" panose="020B0604030504040204" pitchFamily="50" charset="-128"/>
              </a:rPr>
              <a:t>アニヴェルセル 表参道</a:t>
            </a:r>
          </a:p>
        </p:txBody>
      </p:sp>
      <p:pic>
        <p:nvPicPr>
          <p:cNvPr id="11" name="図 10">
            <a:extLst>
              <a:ext uri="{FF2B5EF4-FFF2-40B4-BE49-F238E27FC236}">
                <a16:creationId xmlns:a16="http://schemas.microsoft.com/office/drawing/2014/main" id="{716E036F-11D6-0206-FDF8-3F757311D791}"/>
              </a:ext>
            </a:extLst>
          </p:cNvPr>
          <p:cNvPicPr>
            <a:picLocks noChangeAspect="1"/>
          </p:cNvPicPr>
          <p:nvPr/>
        </p:nvPicPr>
        <p:blipFill>
          <a:blip r:embed="rId4"/>
          <a:stretch>
            <a:fillRect/>
          </a:stretch>
        </p:blipFill>
        <p:spPr>
          <a:xfrm>
            <a:off x="0" y="107118"/>
            <a:ext cx="9144000" cy="132348"/>
          </a:xfrm>
          <a:prstGeom prst="rect">
            <a:avLst/>
          </a:prstGeom>
        </p:spPr>
      </p:pic>
      <p:pic>
        <p:nvPicPr>
          <p:cNvPr id="6" name="図 5">
            <a:extLst>
              <a:ext uri="{FF2B5EF4-FFF2-40B4-BE49-F238E27FC236}">
                <a16:creationId xmlns:a16="http://schemas.microsoft.com/office/drawing/2014/main" id="{B995748A-1055-E0FF-FD89-574CCC319837}"/>
              </a:ext>
            </a:extLst>
          </p:cNvPr>
          <p:cNvPicPr>
            <a:picLocks noChangeAspect="1"/>
          </p:cNvPicPr>
          <p:nvPr/>
        </p:nvPicPr>
        <p:blipFill>
          <a:blip r:embed="rId5"/>
          <a:stretch>
            <a:fillRect/>
          </a:stretch>
        </p:blipFill>
        <p:spPr>
          <a:xfrm>
            <a:off x="3219664" y="280044"/>
            <a:ext cx="463336" cy="512108"/>
          </a:xfrm>
          <a:prstGeom prst="rect">
            <a:avLst/>
          </a:prstGeom>
        </p:spPr>
      </p:pic>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3" name="内容…"/>
          <p:cNvSpPr txBox="1">
            <a:spLocks noGrp="1"/>
          </p:cNvSpPr>
          <p:nvPr>
            <p:ph type="subTitle" idx="1"/>
          </p:nvPr>
        </p:nvSpPr>
        <p:spPr>
          <a:xfrm>
            <a:off x="724829" y="1623714"/>
            <a:ext cx="8229600" cy="6159500"/>
          </a:xfrm>
          <a:prstGeom prst="rect">
            <a:avLst/>
          </a:prstGeom>
        </p:spPr>
        <p:txBody>
          <a:bodyPr>
            <a:normAutofit/>
          </a:bodyPr>
          <a:lstStyle/>
          <a:p>
            <a:pPr algn="l"/>
            <a:r>
              <a:rPr sz="1600" b="1" dirty="0" err="1">
                <a:solidFill>
                  <a:schemeClr val="tx1"/>
                </a:solidFill>
                <a:latin typeface="メイリオ" panose="020B0604030504040204" pitchFamily="50" charset="-128"/>
                <a:ea typeface="メイリオ" panose="020B0604030504040204" pitchFamily="50" charset="-128"/>
              </a:rPr>
              <a:t>内容</a:t>
            </a:r>
            <a:endParaRPr sz="1600" b="1" dirty="0">
              <a:solidFill>
                <a:schemeClr val="tx1"/>
              </a:solidFill>
              <a:latin typeface="メイリオ" panose="020B0604030504040204" pitchFamily="50" charset="-128"/>
              <a:ea typeface="メイリオ" panose="020B0604030504040204" pitchFamily="50" charset="-128"/>
            </a:endParaRPr>
          </a:p>
          <a:p>
            <a:pPr algn="l"/>
            <a:r>
              <a:rPr sz="1600" dirty="0" err="1">
                <a:solidFill>
                  <a:schemeClr val="tx1"/>
                </a:solidFill>
                <a:latin typeface="メイリオ" panose="020B0604030504040204" pitchFamily="50" charset="-128"/>
                <a:ea typeface="メイリオ" panose="020B0604030504040204" pitchFamily="50" charset="-128"/>
              </a:rPr>
              <a:t>Webサイトのリニューアル提案</a:t>
            </a:r>
            <a:endParaRPr sz="1600" dirty="0">
              <a:solidFill>
                <a:schemeClr val="tx1"/>
              </a:solidFill>
              <a:latin typeface="メイリオ" panose="020B0604030504040204" pitchFamily="50" charset="-128"/>
              <a:ea typeface="メイリオ" panose="020B0604030504040204" pitchFamily="50" charset="-128"/>
            </a:endParaRPr>
          </a:p>
          <a:p>
            <a:pPr algn="l"/>
            <a:endParaRPr sz="1600" dirty="0">
              <a:solidFill>
                <a:schemeClr val="tx1"/>
              </a:solidFill>
              <a:latin typeface="メイリオ" panose="020B0604030504040204" pitchFamily="50" charset="-128"/>
              <a:ea typeface="メイリオ" panose="020B0604030504040204" pitchFamily="50" charset="-128"/>
            </a:endParaRPr>
          </a:p>
          <a:p>
            <a:pPr algn="l">
              <a:defRPr sz="1800"/>
            </a:pPr>
            <a:r>
              <a:rPr lang="ja-JP" altLang="en-US" sz="1600" b="1" dirty="0">
                <a:solidFill>
                  <a:schemeClr val="tx1"/>
                </a:solidFill>
                <a:latin typeface="メイリオ" panose="020B0604030504040204" pitchFamily="50" charset="-128"/>
                <a:ea typeface="メイリオ" panose="020B0604030504040204" pitchFamily="50" charset="-128"/>
              </a:rPr>
              <a:t>内容一覧</a:t>
            </a:r>
            <a:endParaRPr sz="1600" b="1" dirty="0">
              <a:solidFill>
                <a:schemeClr val="tx1"/>
              </a:solidFill>
              <a:latin typeface="メイリオ" panose="020B0604030504040204" pitchFamily="50" charset="-128"/>
              <a:ea typeface="メイリオ" panose="020B0604030504040204" pitchFamily="50" charset="-128"/>
            </a:endParaRPr>
          </a:p>
          <a:p>
            <a:pPr marL="267368" indent="-267368" algn="l">
              <a:buSzPct val="100000"/>
              <a:buAutoNum type="arabicPeriod"/>
              <a:defRPr sz="1800"/>
            </a:pPr>
            <a:r>
              <a:rPr sz="1600" dirty="0" err="1">
                <a:solidFill>
                  <a:schemeClr val="tx1"/>
                </a:solidFill>
                <a:latin typeface="メイリオ" panose="020B0604030504040204" pitchFamily="50" charset="-128"/>
                <a:ea typeface="メイリオ" panose="020B0604030504040204" pitchFamily="50" charset="-128"/>
              </a:rPr>
              <a:t>リニューアル企画書</a:t>
            </a:r>
            <a:r>
              <a:rPr sz="1600" dirty="0">
                <a:solidFill>
                  <a:schemeClr val="tx1"/>
                </a:solidFill>
                <a:latin typeface="メイリオ" panose="020B0604030504040204" pitchFamily="50" charset="-128"/>
                <a:ea typeface="メイリオ" panose="020B0604030504040204" pitchFamily="50" charset="-128"/>
              </a:rPr>
              <a:t>　</a:t>
            </a:r>
            <a:br>
              <a:rPr lang="en-US" sz="1600" dirty="0">
                <a:solidFill>
                  <a:schemeClr val="tx1"/>
                </a:solidFill>
                <a:latin typeface="メイリオ" panose="020B0604030504040204" pitchFamily="50" charset="-128"/>
                <a:ea typeface="メイリオ" panose="020B0604030504040204" pitchFamily="50" charset="-128"/>
              </a:rPr>
            </a:br>
            <a:r>
              <a:rPr sz="1600" dirty="0">
                <a:solidFill>
                  <a:schemeClr val="tx1"/>
                </a:solidFill>
                <a:latin typeface="メイリオ" panose="020B0604030504040204" pitchFamily="50" charset="-128"/>
                <a:ea typeface="メイリオ" panose="020B0604030504040204" pitchFamily="50" charset="-128"/>
              </a:rPr>
              <a:t>（</a:t>
            </a:r>
            <a:r>
              <a:rPr sz="1600" dirty="0" err="1">
                <a:solidFill>
                  <a:schemeClr val="tx1"/>
                </a:solidFill>
                <a:latin typeface="メイリオ" panose="020B0604030504040204" pitchFamily="50" charset="-128"/>
                <a:ea typeface="メイリオ" panose="020B0604030504040204" pitchFamily="50" charset="-128"/>
              </a:rPr>
              <a:t>サイトの目的、ターゲット、デザインコンセプト、参考サイトを記載</a:t>
            </a:r>
            <a:r>
              <a:rPr sz="1600" dirty="0">
                <a:solidFill>
                  <a:schemeClr val="tx1"/>
                </a:solidFill>
                <a:latin typeface="メイリオ" panose="020B0604030504040204" pitchFamily="50" charset="-128"/>
                <a:ea typeface="メイリオ" panose="020B0604030504040204" pitchFamily="50" charset="-128"/>
              </a:rPr>
              <a:t>）</a:t>
            </a:r>
          </a:p>
          <a:p>
            <a:pPr marL="267368" indent="-267368" algn="l">
              <a:buSzPct val="100000"/>
              <a:buAutoNum type="arabicPeriod"/>
              <a:defRPr sz="1800"/>
            </a:pPr>
            <a:r>
              <a:rPr sz="1600" dirty="0" err="1">
                <a:solidFill>
                  <a:schemeClr val="tx1"/>
                </a:solidFill>
                <a:latin typeface="メイリオ" panose="020B0604030504040204" pitchFamily="50" charset="-128"/>
                <a:ea typeface="メイリオ" panose="020B0604030504040204" pitchFamily="50" charset="-128"/>
              </a:rPr>
              <a:t>ワイヤーフレーム</a:t>
            </a:r>
            <a:r>
              <a:rPr sz="1600" dirty="0">
                <a:solidFill>
                  <a:schemeClr val="tx1"/>
                </a:solidFill>
                <a:latin typeface="メイリオ" panose="020B0604030504040204" pitchFamily="50" charset="-128"/>
                <a:ea typeface="メイリオ" panose="020B0604030504040204" pitchFamily="50" charset="-128"/>
              </a:rPr>
              <a:t>　</a:t>
            </a:r>
            <a:r>
              <a:rPr sz="1600" dirty="0" err="1">
                <a:solidFill>
                  <a:schemeClr val="tx1"/>
                </a:solidFill>
                <a:latin typeface="メイリオ" panose="020B0604030504040204" pitchFamily="50" charset="-128"/>
                <a:ea typeface="メイリオ" panose="020B0604030504040204" pitchFamily="50" charset="-128"/>
              </a:rPr>
              <a:t>デスクトップ版・スマホ版</a:t>
            </a:r>
            <a:endParaRPr sz="1600" dirty="0">
              <a:solidFill>
                <a:schemeClr val="tx1"/>
              </a:solidFill>
              <a:latin typeface="メイリオ" panose="020B0604030504040204" pitchFamily="50" charset="-128"/>
              <a:ea typeface="メイリオ" panose="020B0604030504040204" pitchFamily="50" charset="-128"/>
            </a:endParaRPr>
          </a:p>
          <a:p>
            <a:pPr marL="267368" indent="-267368" algn="l">
              <a:buSzPct val="100000"/>
              <a:buAutoNum type="arabicPeriod"/>
              <a:defRPr sz="1800"/>
            </a:pPr>
            <a:r>
              <a:rPr sz="1600" dirty="0" err="1">
                <a:solidFill>
                  <a:schemeClr val="tx1"/>
                </a:solidFill>
                <a:latin typeface="メイリオ" panose="020B0604030504040204" pitchFamily="50" charset="-128"/>
                <a:ea typeface="メイリオ" panose="020B0604030504040204" pitchFamily="50" charset="-128"/>
              </a:rPr>
              <a:t>TOPページのデザイン案</a:t>
            </a:r>
            <a:endParaRPr sz="1600" dirty="0">
              <a:solidFill>
                <a:schemeClr val="tx1"/>
              </a:solidFill>
              <a:latin typeface="メイリオ" panose="020B0604030504040204" pitchFamily="50" charset="-128"/>
              <a:ea typeface="メイリオ" panose="020B0604030504040204" pitchFamily="50" charset="-128"/>
            </a:endParaRPr>
          </a:p>
          <a:p>
            <a:pPr algn="l">
              <a:defRPr sz="1800"/>
            </a:pPr>
            <a:endParaRPr sz="1600" dirty="0">
              <a:solidFill>
                <a:schemeClr val="tx1"/>
              </a:solidFill>
              <a:latin typeface="メイリオ" panose="020B0604030504040204" pitchFamily="50" charset="-128"/>
              <a:ea typeface="メイリオ" panose="020B0604030504040204" pitchFamily="50" charset="-128"/>
            </a:endParaRPr>
          </a:p>
        </p:txBody>
      </p:sp>
      <p:pic>
        <p:nvPicPr>
          <p:cNvPr id="2" name="図 1">
            <a:extLst>
              <a:ext uri="{FF2B5EF4-FFF2-40B4-BE49-F238E27FC236}">
                <a16:creationId xmlns:a16="http://schemas.microsoft.com/office/drawing/2014/main" id="{F2763AF4-06A2-DE05-B600-1EEC624900BE}"/>
              </a:ext>
            </a:extLst>
          </p:cNvPr>
          <p:cNvPicPr>
            <a:picLocks noChangeAspect="1"/>
          </p:cNvPicPr>
          <p:nvPr/>
        </p:nvPicPr>
        <p:blipFill>
          <a:blip r:embed="rId2"/>
          <a:stretch>
            <a:fillRect/>
          </a:stretch>
        </p:blipFill>
        <p:spPr>
          <a:xfrm>
            <a:off x="0" y="189061"/>
            <a:ext cx="9144000" cy="132348"/>
          </a:xfrm>
          <a:prstGeom prst="rect">
            <a:avLst/>
          </a:prstGeom>
        </p:spPr>
      </p:pic>
      <p:sp>
        <p:nvSpPr>
          <p:cNvPr id="3" name="テキスト ボックス 2">
            <a:extLst>
              <a:ext uri="{FF2B5EF4-FFF2-40B4-BE49-F238E27FC236}">
                <a16:creationId xmlns:a16="http://schemas.microsoft.com/office/drawing/2014/main" id="{BA230E00-4288-0560-A83E-4129DF231D0A}"/>
              </a:ext>
            </a:extLst>
          </p:cNvPr>
          <p:cNvSpPr txBox="1"/>
          <p:nvPr/>
        </p:nvSpPr>
        <p:spPr>
          <a:xfrm>
            <a:off x="3760099" y="616026"/>
            <a:ext cx="5629620" cy="40010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ja-JP" altLang="en-US" sz="2000" b="1" i="0" u="none" strike="noStrike" cap="none" spc="0" normalizeH="0" baseline="0" dirty="0">
                <a:ln>
                  <a:noFill/>
                </a:ln>
                <a:solidFill>
                  <a:srgbClr val="000000"/>
                </a:solidFill>
                <a:effectLst/>
                <a:uFillTx/>
                <a:latin typeface="メイリオ" panose="020B0604030504040204" pitchFamily="50" charset="-128"/>
                <a:ea typeface="メイリオ" panose="020B0604030504040204" pitchFamily="50" charset="-128"/>
                <a:sym typeface="Calibri"/>
              </a:rPr>
              <a:t>ご提案の詳細</a:t>
            </a:r>
          </a:p>
        </p:txBody>
      </p:sp>
      <p:pic>
        <p:nvPicPr>
          <p:cNvPr id="6" name="図 5">
            <a:extLst>
              <a:ext uri="{FF2B5EF4-FFF2-40B4-BE49-F238E27FC236}">
                <a16:creationId xmlns:a16="http://schemas.microsoft.com/office/drawing/2014/main" id="{556F570A-3196-4506-414F-0D82C05A2009}"/>
              </a:ext>
            </a:extLst>
          </p:cNvPr>
          <p:cNvPicPr>
            <a:picLocks noChangeAspect="1"/>
          </p:cNvPicPr>
          <p:nvPr/>
        </p:nvPicPr>
        <p:blipFill>
          <a:blip r:embed="rId3"/>
          <a:stretch>
            <a:fillRect/>
          </a:stretch>
        </p:blipFill>
        <p:spPr>
          <a:xfrm>
            <a:off x="3286133" y="554552"/>
            <a:ext cx="573654" cy="510247"/>
          </a:xfrm>
          <a:prstGeom prst="rect">
            <a:avLst/>
          </a:prstGeom>
        </p:spPr>
      </p:pic>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5" name="タイトル 1"/>
          <p:cNvSpPr txBox="1">
            <a:spLocks noGrp="1"/>
          </p:cNvSpPr>
          <p:nvPr>
            <p:ph type="title"/>
          </p:nvPr>
        </p:nvSpPr>
        <p:spPr>
          <a:xfrm>
            <a:off x="3000501" y="233613"/>
            <a:ext cx="7196667" cy="567267"/>
          </a:xfrm>
          <a:prstGeom prst="rect">
            <a:avLst/>
          </a:prstGeom>
        </p:spPr>
        <p:txBody>
          <a:bodyPr>
            <a:normAutofit/>
          </a:bodyPr>
          <a:lstStyle>
            <a:lvl1pPr defTabSz="457200">
              <a:spcBef>
                <a:spcPts val="2400"/>
              </a:spcBef>
              <a:defRPr sz="1800">
                <a:solidFill>
                  <a:srgbClr val="000000"/>
                </a:solidFill>
                <a:uFill>
                  <a:solidFill>
                    <a:srgbClr val="000000"/>
                  </a:solidFill>
                </a:uFill>
                <a:latin typeface="ヒラギノ角ゴ Pro W3"/>
                <a:ea typeface="ヒラギノ角ゴ Pro W3"/>
                <a:cs typeface="ヒラギノ角ゴ Pro W3"/>
                <a:sym typeface="ヒラギノ角ゴ Pro W3"/>
              </a:defRPr>
            </a:lvl1pPr>
          </a:lstStyle>
          <a:p>
            <a:r>
              <a:rPr sz="2000" b="1" dirty="0" err="1">
                <a:solidFill>
                  <a:schemeClr val="tx1"/>
                </a:solidFill>
                <a:latin typeface="メイリオ" panose="020B0604030504040204" pitchFamily="50" charset="-128"/>
                <a:ea typeface="メイリオ" panose="020B0604030504040204" pitchFamily="50" charset="-128"/>
              </a:rPr>
              <a:t>薔薇館様</a:t>
            </a:r>
            <a:r>
              <a:rPr sz="2000" b="1" dirty="0">
                <a:solidFill>
                  <a:schemeClr val="tx1"/>
                </a:solidFill>
                <a:latin typeface="メイリオ" panose="020B0604030504040204" pitchFamily="50" charset="-128"/>
                <a:ea typeface="メイリオ" panose="020B0604030504040204" pitchFamily="50" charset="-128"/>
              </a:rPr>
              <a:t>　</a:t>
            </a:r>
            <a:r>
              <a:rPr sz="2000" b="1" dirty="0" err="1">
                <a:solidFill>
                  <a:schemeClr val="tx1"/>
                </a:solidFill>
                <a:latin typeface="メイリオ" panose="020B0604030504040204" pitchFamily="50" charset="-128"/>
                <a:ea typeface="メイリオ" panose="020B0604030504040204" pitchFamily="50" charset="-128"/>
              </a:rPr>
              <a:t>ヒアリング議事録</a:t>
            </a:r>
            <a:endParaRPr sz="2000" b="1" dirty="0">
              <a:solidFill>
                <a:schemeClr val="tx1"/>
              </a:solidFill>
              <a:latin typeface="メイリオ" panose="020B0604030504040204" pitchFamily="50" charset="-128"/>
              <a:ea typeface="メイリオ" panose="020B0604030504040204" pitchFamily="50" charset="-128"/>
            </a:endParaRPr>
          </a:p>
        </p:txBody>
      </p:sp>
      <p:sp>
        <p:nvSpPr>
          <p:cNvPr id="116" name="コンテンツ プレースホルダ 2"/>
          <p:cNvSpPr txBox="1">
            <a:spLocks noGrp="1"/>
          </p:cNvSpPr>
          <p:nvPr>
            <p:ph type="body" idx="1"/>
          </p:nvPr>
        </p:nvSpPr>
        <p:spPr>
          <a:xfrm>
            <a:off x="457200" y="734706"/>
            <a:ext cx="8229600" cy="5272974"/>
          </a:xfrm>
          <a:prstGeom prst="rect">
            <a:avLst/>
          </a:prstGeom>
        </p:spPr>
        <p:txBody>
          <a:bodyPr>
            <a:noAutofit/>
          </a:bodyPr>
          <a:lstStyle/>
          <a:p>
            <a:pPr marL="0" indent="0" defTabSz="206836">
              <a:lnSpc>
                <a:spcPct val="115000"/>
              </a:lnSpc>
              <a:spcBef>
                <a:spcPts val="200"/>
              </a:spcBef>
              <a:buSzTx/>
              <a:buNone/>
              <a:defRPr sz="1092">
                <a:uFill>
                  <a:solidFill>
                    <a:srgbClr val="000000"/>
                  </a:solidFill>
                </a:uFill>
                <a:latin typeface="ヒラギノ角ゴ Pro W6"/>
                <a:ea typeface="ヒラギノ角ゴ Pro W6"/>
                <a:cs typeface="ヒラギノ角ゴ Pro W6"/>
                <a:sym typeface="ヒラギノ角ゴ Pro W6"/>
              </a:defRPr>
            </a:pPr>
            <a:r>
              <a:rPr sz="1400" b="1" dirty="0" err="1">
                <a:solidFill>
                  <a:schemeClr val="tx1"/>
                </a:solidFill>
                <a:latin typeface="メイリオ" panose="020B0604030504040204" pitchFamily="50" charset="-128"/>
                <a:ea typeface="メイリオ" panose="020B0604030504040204" pitchFamily="50" charset="-128"/>
              </a:rPr>
              <a:t>課題と現状</a:t>
            </a:r>
            <a:endParaRPr sz="1400" b="1" dirty="0">
              <a:solidFill>
                <a:schemeClr val="tx1"/>
              </a:solidFill>
              <a:latin typeface="メイリオ" panose="020B0604030504040204" pitchFamily="50" charset="-128"/>
              <a:ea typeface="メイリオ" panose="020B0604030504040204" pitchFamily="50" charset="-128"/>
            </a:endParaRPr>
          </a:p>
          <a:p>
            <a:pPr defTabSz="206836">
              <a:lnSpc>
                <a:spcPct val="115000"/>
              </a:lnSpc>
              <a:spcBef>
                <a:spcPts val="200"/>
              </a:spcBef>
              <a:buSzTx/>
              <a:defRPr sz="1092">
                <a:uFill>
                  <a:solidFill>
                    <a:srgbClr val="000000"/>
                  </a:solidFill>
                </a:uFill>
              </a:defRPr>
            </a:pPr>
            <a:r>
              <a:rPr sz="1400" dirty="0" err="1">
                <a:solidFill>
                  <a:schemeClr val="tx1"/>
                </a:solidFill>
                <a:latin typeface="メイリオ" panose="020B0604030504040204" pitchFamily="50" charset="-128"/>
                <a:ea typeface="メイリオ" panose="020B0604030504040204" pitchFamily="50" charset="-128"/>
              </a:rPr>
              <a:t>インスタでお店の情報は発信している</a:t>
            </a:r>
            <a:endParaRPr sz="1400" dirty="0">
              <a:solidFill>
                <a:schemeClr val="tx1"/>
              </a:solidFill>
              <a:latin typeface="メイリオ" panose="020B0604030504040204" pitchFamily="50" charset="-128"/>
              <a:ea typeface="メイリオ" panose="020B0604030504040204" pitchFamily="50" charset="-128"/>
              <a:cs typeface="ヒラギノ角ゴ Pro W6"/>
              <a:sym typeface="ヒラギノ角ゴ Pro W6"/>
            </a:endParaRPr>
          </a:p>
          <a:p>
            <a:pPr defTabSz="206836">
              <a:lnSpc>
                <a:spcPct val="115000"/>
              </a:lnSpc>
              <a:spcBef>
                <a:spcPts val="200"/>
              </a:spcBef>
              <a:buSzTx/>
              <a:defRPr sz="1092">
                <a:uFill>
                  <a:solidFill>
                    <a:srgbClr val="000000"/>
                  </a:solidFill>
                </a:uFill>
              </a:defRPr>
            </a:pPr>
            <a:r>
              <a:rPr sz="1400" dirty="0" err="1">
                <a:solidFill>
                  <a:schemeClr val="tx1"/>
                </a:solidFill>
                <a:latin typeface="メイリオ" panose="020B0604030504040204" pitchFamily="50" charset="-128"/>
                <a:ea typeface="メイリオ" panose="020B0604030504040204" pitchFamily="50" charset="-128"/>
              </a:rPr>
              <a:t>ブライダルのお客様を増やしたい</a:t>
            </a:r>
            <a:endParaRPr sz="1400" dirty="0">
              <a:solidFill>
                <a:schemeClr val="tx1"/>
              </a:solidFill>
              <a:latin typeface="メイリオ" panose="020B0604030504040204" pitchFamily="50" charset="-128"/>
              <a:ea typeface="メイリオ" panose="020B0604030504040204" pitchFamily="50" charset="-128"/>
            </a:endParaRPr>
          </a:p>
          <a:p>
            <a:pPr defTabSz="206836">
              <a:lnSpc>
                <a:spcPct val="115000"/>
              </a:lnSpc>
              <a:spcBef>
                <a:spcPts val="200"/>
              </a:spcBef>
              <a:buSzTx/>
              <a:defRPr sz="1092">
                <a:uFill>
                  <a:solidFill>
                    <a:srgbClr val="000000"/>
                  </a:solidFill>
                </a:uFill>
              </a:defRPr>
            </a:pPr>
            <a:r>
              <a:rPr sz="1400" dirty="0" err="1">
                <a:solidFill>
                  <a:schemeClr val="tx1"/>
                </a:solidFill>
                <a:latin typeface="メイリオ" panose="020B0604030504040204" pitchFamily="50" charset="-128"/>
                <a:ea typeface="メイリオ" panose="020B0604030504040204" pitchFamily="50" charset="-128"/>
              </a:rPr>
              <a:t>資料請求、見学予約、お問い合わせを増やしたい</a:t>
            </a:r>
            <a:endParaRPr sz="1400" dirty="0">
              <a:solidFill>
                <a:schemeClr val="tx1"/>
              </a:solidFill>
              <a:latin typeface="メイリオ" panose="020B0604030504040204" pitchFamily="50" charset="-128"/>
              <a:ea typeface="メイリオ" panose="020B0604030504040204" pitchFamily="50" charset="-128"/>
            </a:endParaRPr>
          </a:p>
          <a:p>
            <a:pPr defTabSz="206836">
              <a:lnSpc>
                <a:spcPct val="115000"/>
              </a:lnSpc>
              <a:spcBef>
                <a:spcPts val="200"/>
              </a:spcBef>
              <a:buSzTx/>
              <a:defRPr sz="1092">
                <a:uFill>
                  <a:solidFill>
                    <a:srgbClr val="000000"/>
                  </a:solidFill>
                </a:uFill>
              </a:defRPr>
            </a:pPr>
            <a:r>
              <a:rPr sz="1400" dirty="0" err="1">
                <a:solidFill>
                  <a:schemeClr val="tx1"/>
                </a:solidFill>
                <a:latin typeface="メイリオ" panose="020B0604030504040204" pitchFamily="50" charset="-128"/>
                <a:ea typeface="メイリオ" panose="020B0604030504040204" pitchFamily="50" charset="-128"/>
              </a:rPr>
              <a:t>サイトのデザインが古い</a:t>
            </a:r>
            <a:endParaRPr lang="en-US" sz="1400" dirty="0">
              <a:solidFill>
                <a:schemeClr val="tx1"/>
              </a:solidFill>
              <a:latin typeface="メイリオ" panose="020B0604030504040204" pitchFamily="50" charset="-128"/>
              <a:ea typeface="メイリオ" panose="020B0604030504040204" pitchFamily="50" charset="-128"/>
            </a:endParaRPr>
          </a:p>
          <a:p>
            <a:pPr defTabSz="206836">
              <a:lnSpc>
                <a:spcPct val="115000"/>
              </a:lnSpc>
              <a:spcBef>
                <a:spcPts val="200"/>
              </a:spcBef>
              <a:buSzTx/>
              <a:defRPr sz="1092">
                <a:uFill>
                  <a:solidFill>
                    <a:srgbClr val="000000"/>
                  </a:solidFill>
                </a:uFill>
              </a:defRPr>
            </a:pPr>
            <a:r>
              <a:rPr sz="1400" dirty="0" err="1">
                <a:solidFill>
                  <a:schemeClr val="tx1"/>
                </a:solidFill>
                <a:latin typeface="メイリオ" panose="020B0604030504040204" pitchFamily="50" charset="-128"/>
                <a:ea typeface="メイリオ" panose="020B0604030504040204" pitchFamily="50" charset="-128"/>
              </a:rPr>
              <a:t>高級感のあるサイトにして、ユーザーに対して薔薇館のイメージをアップさせたい</a:t>
            </a:r>
            <a:endParaRPr sz="1400" dirty="0">
              <a:solidFill>
                <a:schemeClr val="tx1"/>
              </a:solidFill>
              <a:latin typeface="メイリオ" panose="020B0604030504040204" pitchFamily="50" charset="-128"/>
              <a:ea typeface="メイリオ" panose="020B0604030504040204" pitchFamily="50" charset="-128"/>
            </a:endParaRPr>
          </a:p>
          <a:p>
            <a:pPr defTabSz="206836">
              <a:lnSpc>
                <a:spcPct val="115000"/>
              </a:lnSpc>
              <a:spcBef>
                <a:spcPts val="200"/>
              </a:spcBef>
              <a:buSzTx/>
              <a:defRPr sz="1092">
                <a:uFill>
                  <a:solidFill>
                    <a:srgbClr val="000000"/>
                  </a:solidFill>
                </a:uFill>
              </a:defRPr>
            </a:pPr>
            <a:r>
              <a:rPr sz="1400" dirty="0" err="1">
                <a:solidFill>
                  <a:schemeClr val="tx1"/>
                </a:solidFill>
                <a:latin typeface="メイリオ" panose="020B0604030504040204" pitchFamily="50" charset="-128"/>
                <a:ea typeface="メイリオ" panose="020B0604030504040204" pitchFamily="50" charset="-128"/>
              </a:rPr>
              <a:t>スマートフォンに対応していない</a:t>
            </a:r>
            <a:endParaRPr sz="1400" dirty="0">
              <a:solidFill>
                <a:schemeClr val="tx1"/>
              </a:solidFill>
              <a:latin typeface="メイリオ" panose="020B0604030504040204" pitchFamily="50" charset="-128"/>
              <a:ea typeface="メイリオ" panose="020B0604030504040204" pitchFamily="50" charset="-128"/>
            </a:endParaRPr>
          </a:p>
          <a:p>
            <a:pPr defTabSz="206836">
              <a:lnSpc>
                <a:spcPct val="115000"/>
              </a:lnSpc>
              <a:spcBef>
                <a:spcPts val="200"/>
              </a:spcBef>
              <a:buSzTx/>
              <a:defRPr sz="1092">
                <a:uFill>
                  <a:solidFill>
                    <a:srgbClr val="000000"/>
                  </a:solidFill>
                </a:uFill>
              </a:defRPr>
            </a:pPr>
            <a:r>
              <a:rPr sz="1400" dirty="0" err="1">
                <a:solidFill>
                  <a:schemeClr val="tx1"/>
                </a:solidFill>
                <a:latin typeface="メイリオ" panose="020B0604030504040204" pitchFamily="50" charset="-128"/>
                <a:ea typeface="メイリオ" panose="020B0604030504040204" pitchFamily="50" charset="-128"/>
              </a:rPr>
              <a:t>トップページには、コンセプト、ブライダル、レストラン、インフォメーション、をいれる</a:t>
            </a:r>
            <a:endParaRPr lang="en-US" sz="1400" dirty="0">
              <a:solidFill>
                <a:schemeClr val="tx1"/>
              </a:solidFill>
              <a:latin typeface="メイリオ" panose="020B0604030504040204" pitchFamily="50" charset="-128"/>
              <a:ea typeface="メイリオ" panose="020B0604030504040204" pitchFamily="50" charset="-128"/>
            </a:endParaRPr>
          </a:p>
          <a:p>
            <a:pPr defTabSz="206836">
              <a:lnSpc>
                <a:spcPct val="115000"/>
              </a:lnSpc>
              <a:spcBef>
                <a:spcPts val="200"/>
              </a:spcBef>
              <a:buSzTx/>
              <a:defRPr sz="1092">
                <a:uFill>
                  <a:solidFill>
                    <a:srgbClr val="000000"/>
                  </a:solidFill>
                </a:uFill>
              </a:defRPr>
            </a:pPr>
            <a:r>
              <a:rPr sz="1400" dirty="0" err="1">
                <a:solidFill>
                  <a:schemeClr val="tx1"/>
                </a:solidFill>
                <a:latin typeface="メイリオ" panose="020B0604030504040204" pitchFamily="50" charset="-128"/>
                <a:ea typeface="メイリオ" panose="020B0604030504040204" pitchFamily="50" charset="-128"/>
              </a:rPr>
              <a:t>会場へのアクセスを分かりやすく載せたい</a:t>
            </a:r>
            <a:endParaRPr lang="en-US" sz="1400" dirty="0">
              <a:solidFill>
                <a:schemeClr val="tx1"/>
              </a:solidFill>
              <a:latin typeface="メイリオ" panose="020B0604030504040204" pitchFamily="50" charset="-128"/>
              <a:ea typeface="メイリオ" panose="020B0604030504040204" pitchFamily="50" charset="-128"/>
            </a:endParaRPr>
          </a:p>
          <a:p>
            <a:pPr marL="0" indent="0" defTabSz="206836">
              <a:lnSpc>
                <a:spcPct val="115000"/>
              </a:lnSpc>
              <a:spcBef>
                <a:spcPts val="200"/>
              </a:spcBef>
              <a:buSzTx/>
              <a:buNone/>
              <a:defRPr sz="1092">
                <a:uFill>
                  <a:solidFill>
                    <a:srgbClr val="000000"/>
                  </a:solidFill>
                </a:uFill>
              </a:defRPr>
            </a:pPr>
            <a:endParaRPr sz="1400" dirty="0">
              <a:solidFill>
                <a:schemeClr val="tx1"/>
              </a:solidFill>
              <a:latin typeface="メイリオ" panose="020B0604030504040204" pitchFamily="50" charset="-128"/>
              <a:ea typeface="メイリオ" panose="020B0604030504040204" pitchFamily="50" charset="-128"/>
            </a:endParaRPr>
          </a:p>
          <a:p>
            <a:pPr marL="0" indent="0" defTabSz="206836">
              <a:lnSpc>
                <a:spcPct val="115000"/>
              </a:lnSpc>
              <a:spcBef>
                <a:spcPts val="200"/>
              </a:spcBef>
              <a:buSzTx/>
              <a:buNone/>
              <a:defRPr sz="1092">
                <a:uFill>
                  <a:solidFill>
                    <a:srgbClr val="000000"/>
                  </a:solidFill>
                </a:uFill>
                <a:latin typeface="ヒラギノ角ゴ Pro W6"/>
                <a:ea typeface="ヒラギノ角ゴ Pro W6"/>
                <a:cs typeface="ヒラギノ角ゴ Pro W6"/>
                <a:sym typeface="ヒラギノ角ゴ Pro W6"/>
              </a:defRPr>
            </a:pPr>
            <a:r>
              <a:rPr sz="1400" b="1" dirty="0" err="1">
                <a:solidFill>
                  <a:schemeClr val="tx1"/>
                </a:solidFill>
                <a:latin typeface="メイリオ" panose="020B0604030504040204" pitchFamily="50" charset="-128"/>
                <a:ea typeface="メイリオ" panose="020B0604030504040204" pitchFamily="50" charset="-128"/>
              </a:rPr>
              <a:t>店舗情報</a:t>
            </a:r>
            <a:endParaRPr sz="1400" b="1" dirty="0">
              <a:solidFill>
                <a:schemeClr val="tx1"/>
              </a:solidFill>
              <a:latin typeface="メイリオ" panose="020B0604030504040204" pitchFamily="50" charset="-128"/>
              <a:ea typeface="メイリオ" panose="020B0604030504040204" pitchFamily="50" charset="-128"/>
            </a:endParaRPr>
          </a:p>
          <a:p>
            <a:pPr marL="0" indent="0" defTabSz="206836">
              <a:lnSpc>
                <a:spcPct val="115000"/>
              </a:lnSpc>
              <a:spcBef>
                <a:spcPts val="200"/>
              </a:spcBef>
              <a:buSzTx/>
              <a:buNone/>
              <a:defRPr sz="1092">
                <a:uFill>
                  <a:solidFill>
                    <a:srgbClr val="000000"/>
                  </a:solidFill>
                </a:uFill>
              </a:defRPr>
            </a:pPr>
            <a:r>
              <a:rPr sz="1400" dirty="0" err="1">
                <a:solidFill>
                  <a:schemeClr val="tx1"/>
                </a:solidFill>
                <a:latin typeface="メイリオ" panose="020B0604030504040204" pitchFamily="50" charset="-128"/>
                <a:ea typeface="メイリオ" panose="020B0604030504040204" pitchFamily="50" charset="-128"/>
              </a:rPr>
              <a:t>薔薇館</a:t>
            </a:r>
            <a:r>
              <a:rPr sz="1400" dirty="0">
                <a:solidFill>
                  <a:schemeClr val="tx1"/>
                </a:solidFill>
                <a:latin typeface="メイリオ" panose="020B0604030504040204" pitchFamily="50" charset="-128"/>
                <a:ea typeface="メイリオ" panose="020B0604030504040204" pitchFamily="50" charset="-128"/>
              </a:rPr>
              <a:t>(</a:t>
            </a:r>
            <a:r>
              <a:rPr sz="1400" dirty="0" err="1">
                <a:solidFill>
                  <a:schemeClr val="tx1"/>
                </a:solidFill>
                <a:latin typeface="メイリオ" panose="020B0604030504040204" pitchFamily="50" charset="-128"/>
                <a:ea typeface="メイリオ" panose="020B0604030504040204" pitchFamily="50" charset="-128"/>
              </a:rPr>
              <a:t>ばらかん</a:t>
            </a:r>
            <a:r>
              <a:rPr sz="1400" dirty="0">
                <a:solidFill>
                  <a:schemeClr val="tx1"/>
                </a:solidFill>
                <a:latin typeface="メイリオ" panose="020B0604030504040204" pitchFamily="50" charset="-128"/>
                <a:ea typeface="メイリオ" panose="020B0604030504040204" pitchFamily="50" charset="-128"/>
              </a:rPr>
              <a:t>)</a:t>
            </a:r>
          </a:p>
          <a:p>
            <a:pPr marL="0" indent="0" defTabSz="206836">
              <a:lnSpc>
                <a:spcPct val="115000"/>
              </a:lnSpc>
              <a:spcBef>
                <a:spcPts val="200"/>
              </a:spcBef>
              <a:buSzTx/>
              <a:buNone/>
              <a:defRPr sz="1092">
                <a:uFill>
                  <a:solidFill>
                    <a:srgbClr val="000000"/>
                  </a:solidFill>
                </a:uFill>
              </a:defRPr>
            </a:pPr>
            <a:r>
              <a:rPr sz="1400" dirty="0" err="1">
                <a:solidFill>
                  <a:schemeClr val="tx1"/>
                </a:solidFill>
                <a:latin typeface="メイリオ" panose="020B0604030504040204" pitchFamily="50" charset="-128"/>
                <a:ea typeface="メイリオ" panose="020B0604030504040204" pitchFamily="50" charset="-128"/>
              </a:rPr>
              <a:t>受付時間</a:t>
            </a:r>
            <a:r>
              <a:rPr sz="1400" dirty="0">
                <a:solidFill>
                  <a:schemeClr val="tx1"/>
                </a:solidFill>
                <a:latin typeface="メイリオ" panose="020B0604030504040204" pitchFamily="50" charset="-128"/>
                <a:ea typeface="メイリオ" panose="020B0604030504040204" pitchFamily="50" charset="-128"/>
              </a:rPr>
              <a:t>　月〜金10:00~20:00 </a:t>
            </a:r>
          </a:p>
          <a:p>
            <a:pPr marL="0" indent="0" defTabSz="206836">
              <a:lnSpc>
                <a:spcPct val="115000"/>
              </a:lnSpc>
              <a:spcBef>
                <a:spcPts val="200"/>
              </a:spcBef>
              <a:buSzTx/>
              <a:buNone/>
              <a:defRPr sz="1092">
                <a:uFill>
                  <a:solidFill>
                    <a:srgbClr val="000000"/>
                  </a:solidFill>
                </a:uFill>
              </a:defRPr>
            </a:pPr>
            <a:r>
              <a:rPr sz="1400" dirty="0">
                <a:solidFill>
                  <a:schemeClr val="tx1"/>
                </a:solidFill>
                <a:latin typeface="メイリオ" panose="020B0604030504040204" pitchFamily="50" charset="-128"/>
                <a:ea typeface="メイリオ" panose="020B0604030504040204" pitchFamily="50" charset="-128"/>
              </a:rPr>
              <a:t>土日祝10:00~20:00 </a:t>
            </a:r>
          </a:p>
          <a:p>
            <a:pPr marL="0" indent="0" defTabSz="206836">
              <a:lnSpc>
                <a:spcPct val="115000"/>
              </a:lnSpc>
              <a:spcBef>
                <a:spcPts val="200"/>
              </a:spcBef>
              <a:buSzTx/>
              <a:buNone/>
              <a:defRPr sz="1092">
                <a:uFill>
                  <a:solidFill>
                    <a:srgbClr val="000000"/>
                  </a:solidFill>
                </a:uFill>
              </a:defRPr>
            </a:pPr>
            <a:r>
              <a:rPr sz="1400" dirty="0" err="1">
                <a:solidFill>
                  <a:schemeClr val="tx1"/>
                </a:solidFill>
                <a:latin typeface="メイリオ" panose="020B0604030504040204" pitchFamily="50" charset="-128"/>
                <a:ea typeface="メイリオ" panose="020B0604030504040204" pitchFamily="50" charset="-128"/>
              </a:rPr>
              <a:t>月曜定休</a:t>
            </a:r>
            <a:endParaRPr sz="1400" dirty="0">
              <a:solidFill>
                <a:schemeClr val="tx1"/>
              </a:solidFill>
              <a:latin typeface="メイリオ" panose="020B0604030504040204" pitchFamily="50" charset="-128"/>
              <a:ea typeface="メイリオ" panose="020B0604030504040204" pitchFamily="50" charset="-128"/>
            </a:endParaRPr>
          </a:p>
          <a:p>
            <a:pPr marL="0" indent="0" defTabSz="206836">
              <a:lnSpc>
                <a:spcPct val="115000"/>
              </a:lnSpc>
              <a:spcBef>
                <a:spcPts val="200"/>
              </a:spcBef>
              <a:buSzTx/>
              <a:buNone/>
              <a:defRPr sz="1092">
                <a:uFill>
                  <a:solidFill>
                    <a:srgbClr val="000000"/>
                  </a:solidFill>
                </a:uFill>
              </a:defRPr>
            </a:pPr>
            <a:r>
              <a:rPr sz="1400" dirty="0" err="1">
                <a:solidFill>
                  <a:schemeClr val="tx1"/>
                </a:solidFill>
                <a:latin typeface="メイリオ" panose="020B0604030504040204" pitchFamily="50" charset="-128"/>
                <a:ea typeface="メイリオ" panose="020B0604030504040204" pitchFamily="50" charset="-128"/>
              </a:rPr>
              <a:t>住所</a:t>
            </a:r>
            <a:r>
              <a:rPr sz="1400" dirty="0">
                <a:solidFill>
                  <a:schemeClr val="tx1"/>
                </a:solidFill>
                <a:latin typeface="メイリオ" panose="020B0604030504040204" pitchFamily="50" charset="-128"/>
                <a:ea typeface="メイリオ" panose="020B0604030504040204" pitchFamily="50" charset="-128"/>
              </a:rPr>
              <a:t>　岐阜県岐阜市則武中4-11-2</a:t>
            </a:r>
          </a:p>
          <a:p>
            <a:pPr marL="0" indent="0" defTabSz="206836">
              <a:lnSpc>
                <a:spcPct val="115000"/>
              </a:lnSpc>
              <a:spcBef>
                <a:spcPts val="200"/>
              </a:spcBef>
              <a:buSzTx/>
              <a:buNone/>
              <a:defRPr sz="1092">
                <a:uFill>
                  <a:solidFill>
                    <a:srgbClr val="000000"/>
                  </a:solidFill>
                </a:uFill>
              </a:defRPr>
            </a:pPr>
            <a:r>
              <a:rPr sz="1400" dirty="0" err="1">
                <a:solidFill>
                  <a:schemeClr val="tx1"/>
                </a:solidFill>
                <a:latin typeface="メイリオ" panose="020B0604030504040204" pitchFamily="50" charset="-128"/>
                <a:ea typeface="メイリオ" panose="020B0604030504040204" pitchFamily="50" charset="-128"/>
              </a:rPr>
              <a:t>電話</a:t>
            </a:r>
            <a:r>
              <a:rPr sz="1400" dirty="0">
                <a:solidFill>
                  <a:schemeClr val="tx1"/>
                </a:solidFill>
                <a:latin typeface="メイリオ" panose="020B0604030504040204" pitchFamily="50" charset="-128"/>
                <a:ea typeface="メイリオ" panose="020B0604030504040204" pitchFamily="50" charset="-128"/>
              </a:rPr>
              <a:t>　058-294-7409 </a:t>
            </a:r>
          </a:p>
          <a:p>
            <a:pPr marL="0" indent="0" defTabSz="206836">
              <a:lnSpc>
                <a:spcPct val="115000"/>
              </a:lnSpc>
              <a:spcBef>
                <a:spcPts val="200"/>
              </a:spcBef>
              <a:buSzTx/>
              <a:buNone/>
              <a:defRPr sz="1092">
                <a:uFill>
                  <a:solidFill>
                    <a:srgbClr val="000000"/>
                  </a:solidFill>
                </a:uFill>
              </a:defRPr>
            </a:pPr>
            <a:r>
              <a:rPr sz="1400" u="sng" dirty="0">
                <a:solidFill>
                  <a:schemeClr val="tx1"/>
                </a:solidFill>
                <a:uFill>
                  <a:solidFill>
                    <a:srgbClr val="0000FF"/>
                  </a:solidFill>
                </a:uFill>
                <a:latin typeface="メイリオ" panose="020B0604030504040204" pitchFamily="50" charset="-128"/>
                <a:ea typeface="メイリオ" panose="020B0604030504040204" pitchFamily="50" charset="-128"/>
                <a:hlinkClick r:id="rId2">
                  <a:extLst>
                    <a:ext uri="{A12FA001-AC4F-418D-AE19-62706E023703}">
                      <ahyp:hlinkClr xmlns:ahyp="http://schemas.microsoft.com/office/drawing/2018/hyperlinkcolor" val="tx"/>
                    </a:ext>
                  </a:extLst>
                </a:hlinkClick>
              </a:rPr>
              <a:t>http://www.barakan.com/</a:t>
            </a:r>
            <a:endParaRPr lang="en-US" sz="1400" u="sng" dirty="0">
              <a:solidFill>
                <a:schemeClr val="tx1"/>
              </a:solidFill>
              <a:uFill>
                <a:solidFill>
                  <a:srgbClr val="0000FF"/>
                </a:solidFill>
              </a:uFill>
              <a:latin typeface="メイリオ" panose="020B0604030504040204" pitchFamily="50" charset="-128"/>
              <a:ea typeface="メイリオ" panose="020B0604030504040204" pitchFamily="50" charset="-128"/>
            </a:endParaRPr>
          </a:p>
          <a:p>
            <a:pPr marL="0" indent="0" defTabSz="206836">
              <a:lnSpc>
                <a:spcPct val="115000"/>
              </a:lnSpc>
              <a:spcBef>
                <a:spcPts val="200"/>
              </a:spcBef>
              <a:buSzTx/>
              <a:buNone/>
              <a:defRPr sz="1092">
                <a:uFill>
                  <a:solidFill>
                    <a:srgbClr val="000000"/>
                  </a:solidFill>
                </a:uFill>
              </a:defRPr>
            </a:pPr>
            <a:endParaRPr sz="1400" u="sng" dirty="0">
              <a:solidFill>
                <a:schemeClr val="tx1"/>
              </a:solidFill>
              <a:uFill>
                <a:solidFill>
                  <a:srgbClr val="0000FF"/>
                </a:solidFill>
              </a:uFill>
              <a:latin typeface="メイリオ" panose="020B0604030504040204" pitchFamily="50" charset="-128"/>
              <a:ea typeface="メイリオ" panose="020B0604030504040204" pitchFamily="50" charset="-128"/>
            </a:endParaRPr>
          </a:p>
          <a:p>
            <a:pPr marL="0" indent="0" defTabSz="206836">
              <a:lnSpc>
                <a:spcPct val="115000"/>
              </a:lnSpc>
              <a:spcBef>
                <a:spcPts val="200"/>
              </a:spcBef>
              <a:buSzTx/>
              <a:buNone/>
              <a:defRPr sz="1092">
                <a:uFill>
                  <a:solidFill>
                    <a:srgbClr val="000000"/>
                  </a:solidFill>
                </a:uFill>
                <a:latin typeface="ヒラギノ角ゴ Pro W6"/>
                <a:ea typeface="ヒラギノ角ゴ Pro W6"/>
                <a:cs typeface="ヒラギノ角ゴ Pro W6"/>
                <a:sym typeface="ヒラギノ角ゴ Pro W6"/>
              </a:defRPr>
            </a:pPr>
            <a:r>
              <a:rPr sz="1400" b="1" dirty="0" err="1">
                <a:solidFill>
                  <a:schemeClr val="tx1"/>
                </a:solidFill>
                <a:latin typeface="メイリオ" panose="020B0604030504040204" pitchFamily="50" charset="-128"/>
                <a:ea typeface="メイリオ" panose="020B0604030504040204" pitchFamily="50" charset="-128"/>
              </a:rPr>
              <a:t>店舗の客層</a:t>
            </a:r>
            <a:endParaRPr sz="1400" b="1" dirty="0">
              <a:solidFill>
                <a:schemeClr val="tx1"/>
              </a:solidFill>
              <a:latin typeface="メイリオ" panose="020B0604030504040204" pitchFamily="50" charset="-128"/>
              <a:ea typeface="メイリオ" panose="020B0604030504040204" pitchFamily="50" charset="-128"/>
            </a:endParaRPr>
          </a:p>
          <a:p>
            <a:pPr marL="0" indent="0" defTabSz="206836">
              <a:lnSpc>
                <a:spcPct val="115000"/>
              </a:lnSpc>
              <a:spcBef>
                <a:spcPts val="200"/>
              </a:spcBef>
              <a:buSzTx/>
              <a:buNone/>
              <a:defRPr sz="1092">
                <a:uFill>
                  <a:solidFill>
                    <a:srgbClr val="000000"/>
                  </a:solidFill>
                </a:uFill>
              </a:defRPr>
            </a:pPr>
            <a:r>
              <a:rPr sz="1400" dirty="0">
                <a:solidFill>
                  <a:schemeClr val="tx1"/>
                </a:solidFill>
                <a:latin typeface="メイリオ" panose="020B0604030504040204" pitchFamily="50" charset="-128"/>
                <a:ea typeface="メイリオ" panose="020B0604030504040204" pitchFamily="50" charset="-128"/>
              </a:rPr>
              <a:t>20代〜50代くらい　</a:t>
            </a:r>
            <a:r>
              <a:rPr sz="1400" dirty="0" err="1">
                <a:solidFill>
                  <a:schemeClr val="tx1"/>
                </a:solidFill>
                <a:latin typeface="メイリオ" panose="020B0604030504040204" pitchFamily="50" charset="-128"/>
                <a:ea typeface="メイリオ" panose="020B0604030504040204" pitchFamily="50" charset="-128"/>
              </a:rPr>
              <a:t>結婚式を予定している男女</a:t>
            </a:r>
            <a:endParaRPr sz="1400" dirty="0">
              <a:solidFill>
                <a:schemeClr val="tx1"/>
              </a:solidFill>
              <a:latin typeface="メイリオ" panose="020B0604030504040204" pitchFamily="50" charset="-128"/>
              <a:ea typeface="メイリオ" panose="020B0604030504040204" pitchFamily="50" charset="-128"/>
            </a:endParaRPr>
          </a:p>
        </p:txBody>
      </p:sp>
      <p:pic>
        <p:nvPicPr>
          <p:cNvPr id="3" name="図 2">
            <a:extLst>
              <a:ext uri="{FF2B5EF4-FFF2-40B4-BE49-F238E27FC236}">
                <a16:creationId xmlns:a16="http://schemas.microsoft.com/office/drawing/2014/main" id="{EE68E070-E00F-70DA-96A7-581E5196B253}"/>
              </a:ext>
            </a:extLst>
          </p:cNvPr>
          <p:cNvPicPr>
            <a:picLocks noChangeAspect="1"/>
          </p:cNvPicPr>
          <p:nvPr/>
        </p:nvPicPr>
        <p:blipFill>
          <a:blip r:embed="rId3"/>
          <a:stretch>
            <a:fillRect/>
          </a:stretch>
        </p:blipFill>
        <p:spPr>
          <a:xfrm>
            <a:off x="0" y="167439"/>
            <a:ext cx="9144000" cy="132348"/>
          </a:xfrm>
          <a:prstGeom prst="rect">
            <a:avLst/>
          </a:prstGeom>
        </p:spPr>
      </p:pic>
      <p:pic>
        <p:nvPicPr>
          <p:cNvPr id="4" name="図 3">
            <a:extLst>
              <a:ext uri="{FF2B5EF4-FFF2-40B4-BE49-F238E27FC236}">
                <a16:creationId xmlns:a16="http://schemas.microsoft.com/office/drawing/2014/main" id="{8E18CC90-02CE-5DA0-D585-A2E5B1F1FE39}"/>
              </a:ext>
            </a:extLst>
          </p:cNvPr>
          <p:cNvPicPr>
            <a:picLocks noChangeAspect="1"/>
          </p:cNvPicPr>
          <p:nvPr/>
        </p:nvPicPr>
        <p:blipFill>
          <a:blip r:embed="rId4"/>
          <a:stretch>
            <a:fillRect/>
          </a:stretch>
        </p:blipFill>
        <p:spPr>
          <a:xfrm>
            <a:off x="2537165" y="354946"/>
            <a:ext cx="463336" cy="512108"/>
          </a:xfrm>
          <a:prstGeom prst="rect">
            <a:avLst/>
          </a:prstGeom>
        </p:spPr>
      </p:pic>
      <p:pic>
        <p:nvPicPr>
          <p:cNvPr id="2" name="図 1">
            <a:extLst>
              <a:ext uri="{FF2B5EF4-FFF2-40B4-BE49-F238E27FC236}">
                <a16:creationId xmlns:a16="http://schemas.microsoft.com/office/drawing/2014/main" id="{DD6E79ED-1F70-3E60-185A-972D24C9B53A}"/>
              </a:ext>
            </a:extLst>
          </p:cNvPr>
          <p:cNvPicPr>
            <a:picLocks noChangeAspect="1"/>
          </p:cNvPicPr>
          <p:nvPr/>
        </p:nvPicPr>
        <p:blipFill>
          <a:blip r:embed="rId5"/>
          <a:stretch>
            <a:fillRect/>
          </a:stretch>
        </p:blipFill>
        <p:spPr>
          <a:xfrm>
            <a:off x="3791414" y="3263849"/>
            <a:ext cx="3285883" cy="2743831"/>
          </a:xfrm>
          <a:prstGeom prst="rect">
            <a:avLst/>
          </a:prstGeom>
        </p:spPr>
      </p:pic>
      <p:pic>
        <p:nvPicPr>
          <p:cNvPr id="6" name="図 5">
            <a:extLst>
              <a:ext uri="{FF2B5EF4-FFF2-40B4-BE49-F238E27FC236}">
                <a16:creationId xmlns:a16="http://schemas.microsoft.com/office/drawing/2014/main" id="{9CEB6979-4EBC-9108-75F3-E9864EEBB026}"/>
              </a:ext>
            </a:extLst>
          </p:cNvPr>
          <p:cNvPicPr>
            <a:picLocks noChangeAspect="1"/>
          </p:cNvPicPr>
          <p:nvPr/>
        </p:nvPicPr>
        <p:blipFill>
          <a:blip r:embed="rId6"/>
          <a:stretch>
            <a:fillRect/>
          </a:stretch>
        </p:blipFill>
        <p:spPr>
          <a:xfrm>
            <a:off x="7211130" y="3253341"/>
            <a:ext cx="1723755" cy="3371046"/>
          </a:xfrm>
          <a:prstGeom prst="rect">
            <a:avLst/>
          </a:prstGeom>
        </p:spPr>
      </p:pic>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a:extLst>
              <a:ext uri="{FF2B5EF4-FFF2-40B4-BE49-F238E27FC236}">
                <a16:creationId xmlns:a16="http://schemas.microsoft.com/office/drawing/2014/main" id="{0A77F884-B329-C91A-B640-6AFBA76AB6BE}"/>
              </a:ext>
            </a:extLst>
          </p:cNvPr>
          <p:cNvPicPr>
            <a:picLocks noChangeAspect="1"/>
          </p:cNvPicPr>
          <p:nvPr/>
        </p:nvPicPr>
        <p:blipFill>
          <a:blip r:embed="rId2"/>
          <a:stretch>
            <a:fillRect/>
          </a:stretch>
        </p:blipFill>
        <p:spPr>
          <a:xfrm>
            <a:off x="1450577" y="3160753"/>
            <a:ext cx="6242845" cy="536494"/>
          </a:xfrm>
          <a:prstGeom prst="rect">
            <a:avLst/>
          </a:prstGeom>
        </p:spPr>
      </p:pic>
      <p:pic>
        <p:nvPicPr>
          <p:cNvPr id="7" name="図 6">
            <a:extLst>
              <a:ext uri="{FF2B5EF4-FFF2-40B4-BE49-F238E27FC236}">
                <a16:creationId xmlns:a16="http://schemas.microsoft.com/office/drawing/2014/main" id="{96EAC75B-531F-45B2-DBE5-9617D735811A}"/>
              </a:ext>
            </a:extLst>
          </p:cNvPr>
          <p:cNvPicPr>
            <a:picLocks noChangeAspect="1"/>
          </p:cNvPicPr>
          <p:nvPr/>
        </p:nvPicPr>
        <p:blipFill>
          <a:blip r:embed="rId2"/>
          <a:stretch>
            <a:fillRect/>
          </a:stretch>
        </p:blipFill>
        <p:spPr>
          <a:xfrm>
            <a:off x="1450577" y="3160753"/>
            <a:ext cx="6242845" cy="536494"/>
          </a:xfrm>
          <a:prstGeom prst="rect">
            <a:avLst/>
          </a:prstGeom>
        </p:spPr>
      </p:pic>
      <p:sp>
        <p:nvSpPr>
          <p:cNvPr id="2" name="タイトル 1">
            <a:extLst>
              <a:ext uri="{FF2B5EF4-FFF2-40B4-BE49-F238E27FC236}">
                <a16:creationId xmlns:a16="http://schemas.microsoft.com/office/drawing/2014/main" id="{9DE29490-444C-DA1E-0BEF-F4D9F616D005}"/>
              </a:ext>
            </a:extLst>
          </p:cNvPr>
          <p:cNvSpPr>
            <a:spLocks noGrp="1"/>
          </p:cNvSpPr>
          <p:nvPr>
            <p:ph type="title"/>
          </p:nvPr>
        </p:nvSpPr>
        <p:spPr>
          <a:xfrm>
            <a:off x="3077737" y="275281"/>
            <a:ext cx="8229600" cy="533400"/>
          </a:xfrm>
        </p:spPr>
        <p:txBody>
          <a:bodyPr>
            <a:normAutofit/>
          </a:bodyPr>
          <a:lstStyle/>
          <a:p>
            <a:r>
              <a:rPr kumimoji="1" lang="ja-JP" altLang="en-US" sz="2000" b="1" dirty="0">
                <a:solidFill>
                  <a:schemeClr val="tx1"/>
                </a:solidFill>
                <a:latin typeface="メイリオ" panose="020B0604030504040204" pitchFamily="50" charset="-128"/>
                <a:ea typeface="メイリオ" panose="020B0604030504040204" pitchFamily="50" charset="-128"/>
              </a:rPr>
              <a:t>薔薇館様サイトの問題点</a:t>
            </a:r>
          </a:p>
        </p:txBody>
      </p:sp>
      <p:sp>
        <p:nvSpPr>
          <p:cNvPr id="3" name="テキスト プレースホルダー 2">
            <a:extLst>
              <a:ext uri="{FF2B5EF4-FFF2-40B4-BE49-F238E27FC236}">
                <a16:creationId xmlns:a16="http://schemas.microsoft.com/office/drawing/2014/main" id="{9F67A7D4-DD68-48A5-FA77-0DE88502B213}"/>
              </a:ext>
            </a:extLst>
          </p:cNvPr>
          <p:cNvSpPr>
            <a:spLocks noGrp="1"/>
          </p:cNvSpPr>
          <p:nvPr>
            <p:ph type="body" idx="1"/>
          </p:nvPr>
        </p:nvSpPr>
        <p:spPr>
          <a:xfrm>
            <a:off x="654624" y="5296384"/>
            <a:ext cx="8229600" cy="4937760"/>
          </a:xfrm>
        </p:spPr>
        <p:txBody>
          <a:bodyPr/>
          <a:lstStyle/>
          <a:p>
            <a:r>
              <a:rPr kumimoji="1" lang="ja-JP" altLang="en-US" sz="1600" dirty="0">
                <a:latin typeface="メイリオ" panose="020B0604030504040204" pitchFamily="50" charset="-128"/>
                <a:ea typeface="メイリオ" panose="020B0604030504040204" pitchFamily="50" charset="-128"/>
              </a:rPr>
              <a:t>何についてのサイトかわかりにくい</a:t>
            </a:r>
            <a:endParaRPr kumimoji="1" lang="en-US" altLang="ja-JP" sz="1600" dirty="0">
              <a:latin typeface="メイリオ" panose="020B0604030504040204" pitchFamily="50" charset="-128"/>
              <a:ea typeface="メイリオ" panose="020B0604030504040204" pitchFamily="50" charset="-128"/>
            </a:endParaRPr>
          </a:p>
          <a:p>
            <a:r>
              <a:rPr kumimoji="1" lang="ja-JP" altLang="en-US" sz="1600" dirty="0">
                <a:latin typeface="メイリオ" panose="020B0604030504040204" pitchFamily="50" charset="-128"/>
                <a:ea typeface="メイリオ" panose="020B0604030504040204" pitchFamily="50" charset="-128"/>
              </a:rPr>
              <a:t>情報が多すぎて内容を理解しづらい</a:t>
            </a:r>
            <a:endParaRPr kumimoji="1" lang="en-US" altLang="ja-JP" sz="1600" dirty="0">
              <a:latin typeface="メイリオ" panose="020B0604030504040204" pitchFamily="50" charset="-128"/>
              <a:ea typeface="メイリオ" panose="020B0604030504040204" pitchFamily="50" charset="-128"/>
            </a:endParaRPr>
          </a:p>
          <a:p>
            <a:r>
              <a:rPr kumimoji="1" lang="ja-JP" altLang="en-US" sz="1600" dirty="0">
                <a:latin typeface="メイリオ" panose="020B0604030504040204" pitchFamily="50" charset="-128"/>
                <a:ea typeface="メイリオ" panose="020B0604030504040204" pitchFamily="50" charset="-128"/>
              </a:rPr>
              <a:t>色の統一感が無くデザイン性に欠ける</a:t>
            </a:r>
            <a:endParaRPr kumimoji="1" lang="en-US" altLang="ja-JP" sz="1600" dirty="0">
              <a:latin typeface="メイリオ" panose="020B0604030504040204" pitchFamily="50" charset="-128"/>
              <a:ea typeface="メイリオ" panose="020B0604030504040204" pitchFamily="50" charset="-128"/>
            </a:endParaRPr>
          </a:p>
          <a:p>
            <a:r>
              <a:rPr kumimoji="1" lang="ja-JP" altLang="en-US" sz="1600" dirty="0">
                <a:latin typeface="メイリオ" panose="020B0604030504040204" pitchFamily="50" charset="-128"/>
                <a:ea typeface="メイリオ" panose="020B0604030504040204" pitchFamily="50" charset="-128"/>
              </a:rPr>
              <a:t>契約成立のボタンが小さすぎる</a:t>
            </a:r>
            <a:endParaRPr kumimoji="1" lang="en-US" altLang="ja-JP" sz="1600" dirty="0">
              <a:latin typeface="メイリオ" panose="020B0604030504040204" pitchFamily="50" charset="-128"/>
              <a:ea typeface="メイリオ" panose="020B0604030504040204" pitchFamily="50" charset="-128"/>
            </a:endParaRPr>
          </a:p>
          <a:p>
            <a:pPr marL="0" indent="0">
              <a:buNone/>
            </a:pPr>
            <a:endParaRPr kumimoji="1" lang="en-US" altLang="ja-JP" dirty="0"/>
          </a:p>
          <a:p>
            <a:pPr marL="0" indent="0">
              <a:buNone/>
            </a:pPr>
            <a:endParaRPr kumimoji="1" lang="ja-JP" altLang="en-US" dirty="0"/>
          </a:p>
        </p:txBody>
      </p:sp>
      <p:pic>
        <p:nvPicPr>
          <p:cNvPr id="5" name="図 4">
            <a:extLst>
              <a:ext uri="{FF2B5EF4-FFF2-40B4-BE49-F238E27FC236}">
                <a16:creationId xmlns:a16="http://schemas.microsoft.com/office/drawing/2014/main" id="{AAE477D3-27B5-73C8-BD44-ED836F79D667}"/>
              </a:ext>
            </a:extLst>
          </p:cNvPr>
          <p:cNvPicPr>
            <a:picLocks noChangeAspect="1"/>
          </p:cNvPicPr>
          <p:nvPr/>
        </p:nvPicPr>
        <p:blipFill>
          <a:blip r:embed="rId3"/>
          <a:stretch>
            <a:fillRect/>
          </a:stretch>
        </p:blipFill>
        <p:spPr>
          <a:xfrm>
            <a:off x="301083" y="864215"/>
            <a:ext cx="5363737" cy="4265346"/>
          </a:xfrm>
          <a:prstGeom prst="rect">
            <a:avLst/>
          </a:prstGeom>
        </p:spPr>
      </p:pic>
      <p:pic>
        <p:nvPicPr>
          <p:cNvPr id="8" name="図 7">
            <a:extLst>
              <a:ext uri="{FF2B5EF4-FFF2-40B4-BE49-F238E27FC236}">
                <a16:creationId xmlns:a16="http://schemas.microsoft.com/office/drawing/2014/main" id="{FEF877C9-580A-23FD-7944-2B73C10CE415}"/>
              </a:ext>
            </a:extLst>
          </p:cNvPr>
          <p:cNvPicPr>
            <a:picLocks noChangeAspect="1"/>
          </p:cNvPicPr>
          <p:nvPr/>
        </p:nvPicPr>
        <p:blipFill>
          <a:blip r:embed="rId4"/>
          <a:stretch>
            <a:fillRect/>
          </a:stretch>
        </p:blipFill>
        <p:spPr>
          <a:xfrm>
            <a:off x="0" y="196702"/>
            <a:ext cx="9144000" cy="134112"/>
          </a:xfrm>
          <a:prstGeom prst="rect">
            <a:avLst/>
          </a:prstGeom>
        </p:spPr>
      </p:pic>
      <p:pic>
        <p:nvPicPr>
          <p:cNvPr id="4" name="図 3">
            <a:extLst>
              <a:ext uri="{FF2B5EF4-FFF2-40B4-BE49-F238E27FC236}">
                <a16:creationId xmlns:a16="http://schemas.microsoft.com/office/drawing/2014/main" id="{101E7A09-5283-106C-C4BE-8CE06AA18EBB}"/>
              </a:ext>
            </a:extLst>
          </p:cNvPr>
          <p:cNvPicPr>
            <a:picLocks noChangeAspect="1"/>
          </p:cNvPicPr>
          <p:nvPr/>
        </p:nvPicPr>
        <p:blipFill>
          <a:blip r:embed="rId5"/>
          <a:stretch>
            <a:fillRect/>
          </a:stretch>
        </p:blipFill>
        <p:spPr>
          <a:xfrm>
            <a:off x="2714762" y="330814"/>
            <a:ext cx="463336" cy="512108"/>
          </a:xfrm>
          <a:prstGeom prst="rect">
            <a:avLst/>
          </a:prstGeom>
        </p:spPr>
      </p:pic>
      <p:pic>
        <p:nvPicPr>
          <p:cNvPr id="12" name="図 11">
            <a:extLst>
              <a:ext uri="{FF2B5EF4-FFF2-40B4-BE49-F238E27FC236}">
                <a16:creationId xmlns:a16="http://schemas.microsoft.com/office/drawing/2014/main" id="{3E5F0711-CCD4-D58F-2494-F6D34BEB16B2}"/>
              </a:ext>
            </a:extLst>
          </p:cNvPr>
          <p:cNvPicPr>
            <a:picLocks noChangeAspect="1"/>
          </p:cNvPicPr>
          <p:nvPr/>
        </p:nvPicPr>
        <p:blipFill>
          <a:blip r:embed="rId6"/>
          <a:stretch>
            <a:fillRect/>
          </a:stretch>
        </p:blipFill>
        <p:spPr>
          <a:xfrm>
            <a:off x="5761882" y="808680"/>
            <a:ext cx="3219450" cy="5852617"/>
          </a:xfrm>
          <a:prstGeom prst="rect">
            <a:avLst/>
          </a:prstGeom>
        </p:spPr>
      </p:pic>
    </p:spTree>
    <p:extLst>
      <p:ext uri="{BB962C8B-B14F-4D97-AF65-F5344CB8AC3E}">
        <p14:creationId xmlns:p14="http://schemas.microsoft.com/office/powerpoint/2010/main" val="751805926"/>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4" name="タイトル 1"/>
          <p:cNvSpPr txBox="1">
            <a:spLocks noGrp="1"/>
          </p:cNvSpPr>
          <p:nvPr>
            <p:ph type="title"/>
          </p:nvPr>
        </p:nvSpPr>
        <p:spPr>
          <a:xfrm>
            <a:off x="2475541" y="629767"/>
            <a:ext cx="8229600" cy="533400"/>
          </a:xfrm>
          <a:prstGeom prst="rect">
            <a:avLst/>
          </a:prstGeom>
        </p:spPr>
        <p:txBody>
          <a:bodyPr>
            <a:normAutofit/>
          </a:bodyPr>
          <a:lstStyle/>
          <a:p>
            <a:r>
              <a:rPr sz="2000" b="1" dirty="0" err="1">
                <a:solidFill>
                  <a:schemeClr val="tx1"/>
                </a:solidFill>
                <a:latin typeface="メイリオ" panose="020B0604030504040204" pitchFamily="50" charset="-128"/>
                <a:ea typeface="メイリオ" panose="020B0604030504040204" pitchFamily="50" charset="-128"/>
              </a:rPr>
              <a:t>ウェブサイトリニューアルの目的</a:t>
            </a:r>
            <a:endParaRPr sz="2000" b="1" dirty="0">
              <a:solidFill>
                <a:schemeClr val="tx1"/>
              </a:solidFill>
              <a:latin typeface="メイリオ" panose="020B0604030504040204" pitchFamily="50" charset="-128"/>
              <a:ea typeface="メイリオ" panose="020B0604030504040204" pitchFamily="50" charset="-128"/>
            </a:endParaRPr>
          </a:p>
        </p:txBody>
      </p:sp>
      <p:sp>
        <p:nvSpPr>
          <p:cNvPr id="135" name="コンテンツ プレースホルダ 2"/>
          <p:cNvSpPr txBox="1">
            <a:spLocks noGrp="1"/>
          </p:cNvSpPr>
          <p:nvPr>
            <p:ph type="body" idx="1"/>
          </p:nvPr>
        </p:nvSpPr>
        <p:spPr>
          <a:xfrm>
            <a:off x="842209" y="1669065"/>
            <a:ext cx="7459579" cy="4974825"/>
          </a:xfrm>
          <a:prstGeom prst="rect">
            <a:avLst/>
          </a:prstGeom>
        </p:spPr>
        <p:txBody>
          <a:bodyPr>
            <a:normAutofit/>
          </a:bodyPr>
          <a:lstStyle/>
          <a:p>
            <a:pPr marL="274320" indent="-274320">
              <a:spcBef>
                <a:spcPts val="3000"/>
              </a:spcBef>
              <a:defRPr sz="2200"/>
            </a:pPr>
            <a:r>
              <a:rPr lang="ja-JP" altLang="en-US" sz="1600" dirty="0">
                <a:solidFill>
                  <a:schemeClr val="tx1"/>
                </a:solidFill>
                <a:latin typeface="メイリオ" panose="020B0604030504040204" pitchFamily="50" charset="-128"/>
                <a:ea typeface="メイリオ" panose="020B0604030504040204" pitchFamily="50" charset="-128"/>
              </a:rPr>
              <a:t>ウェディングをメインに集客するサイトへと変更する</a:t>
            </a:r>
            <a:endParaRPr lang="en-US" altLang="ja-JP" sz="1600" dirty="0">
              <a:solidFill>
                <a:schemeClr val="tx1"/>
              </a:solidFill>
              <a:latin typeface="メイリオ" panose="020B0604030504040204" pitchFamily="50" charset="-128"/>
              <a:ea typeface="メイリオ" panose="020B0604030504040204" pitchFamily="50" charset="-128"/>
            </a:endParaRPr>
          </a:p>
          <a:p>
            <a:pPr marL="274320" indent="-274320">
              <a:spcBef>
                <a:spcPts val="3000"/>
              </a:spcBef>
              <a:defRPr sz="2200"/>
            </a:pPr>
            <a:r>
              <a:rPr lang="ja-JP" altLang="en-US" sz="1600" dirty="0">
                <a:solidFill>
                  <a:schemeClr val="tx1"/>
                </a:solidFill>
                <a:latin typeface="メイリオ" panose="020B0604030504040204" pitchFamily="50" charset="-128"/>
                <a:ea typeface="メイリオ" panose="020B0604030504040204" pitchFamily="50" charset="-128"/>
              </a:rPr>
              <a:t>資料請求の項目を目立たせ集客率を上げるサイトへと変更する</a:t>
            </a:r>
            <a:endParaRPr lang="en-US" altLang="ja-JP" sz="1600" dirty="0">
              <a:solidFill>
                <a:schemeClr val="tx1"/>
              </a:solidFill>
              <a:latin typeface="メイリオ" panose="020B0604030504040204" pitchFamily="50" charset="-128"/>
              <a:ea typeface="メイリオ" panose="020B0604030504040204" pitchFamily="50" charset="-128"/>
            </a:endParaRPr>
          </a:p>
          <a:p>
            <a:pPr marL="274320" indent="-274320">
              <a:spcBef>
                <a:spcPts val="3000"/>
              </a:spcBef>
              <a:defRPr sz="2200"/>
            </a:pPr>
            <a:r>
              <a:rPr lang="ja-JP" altLang="en-US" sz="1600" dirty="0">
                <a:solidFill>
                  <a:schemeClr val="tx1"/>
                </a:solidFill>
                <a:latin typeface="メイリオ" panose="020B0604030504040204" pitchFamily="50" charset="-128"/>
                <a:ea typeface="メイリオ" panose="020B0604030504040204" pitchFamily="50" charset="-128"/>
              </a:rPr>
              <a:t>ペルソナを</a:t>
            </a:r>
            <a:r>
              <a:rPr lang="en-US" altLang="ja-JP" sz="1600" dirty="0">
                <a:solidFill>
                  <a:schemeClr val="tx1"/>
                </a:solidFill>
                <a:latin typeface="メイリオ" panose="020B0604030504040204" pitchFamily="50" charset="-128"/>
                <a:ea typeface="メイリオ" panose="020B0604030504040204" pitchFamily="50" charset="-128"/>
              </a:rPr>
              <a:t>30</a:t>
            </a:r>
            <a:r>
              <a:rPr lang="ja-JP" altLang="en-US" sz="1600" dirty="0">
                <a:solidFill>
                  <a:schemeClr val="tx1"/>
                </a:solidFill>
                <a:latin typeface="メイリオ" panose="020B0604030504040204" pitchFamily="50" charset="-128"/>
                <a:ea typeface="メイリオ" panose="020B0604030504040204" pitchFamily="50" charset="-128"/>
              </a:rPr>
              <a:t>代前後（結婚適齢期の女性）に絞る</a:t>
            </a:r>
            <a:endParaRPr sz="1600" dirty="0">
              <a:solidFill>
                <a:schemeClr val="tx1"/>
              </a:solidFill>
              <a:latin typeface="メイリオ" panose="020B0604030504040204" pitchFamily="50" charset="-128"/>
              <a:ea typeface="メイリオ" panose="020B0604030504040204" pitchFamily="50" charset="-128"/>
            </a:endParaRPr>
          </a:p>
          <a:p>
            <a:pPr marL="274320" indent="-274320">
              <a:spcBef>
                <a:spcPts val="3000"/>
              </a:spcBef>
              <a:defRPr sz="2200"/>
            </a:pPr>
            <a:r>
              <a:rPr lang="en-US" altLang="ja-JP" sz="1600" dirty="0">
                <a:solidFill>
                  <a:schemeClr val="tx1"/>
                </a:solidFill>
                <a:latin typeface="メイリオ" panose="020B0604030504040204" pitchFamily="50" charset="-128"/>
                <a:ea typeface="メイリオ" panose="020B0604030504040204" pitchFamily="50" charset="-128"/>
              </a:rPr>
              <a:t>TOP</a:t>
            </a:r>
            <a:r>
              <a:rPr lang="ja-JP" altLang="en-US" sz="1600" dirty="0">
                <a:solidFill>
                  <a:schemeClr val="tx1"/>
                </a:solidFill>
                <a:latin typeface="メイリオ" panose="020B0604030504040204" pitchFamily="50" charset="-128"/>
                <a:ea typeface="メイリオ" panose="020B0604030504040204" pitchFamily="50" charset="-128"/>
              </a:rPr>
              <a:t>ページ全体の情報を見やすく洗練された印象に変更する</a:t>
            </a:r>
            <a:endParaRPr lang="en-US" sz="1600" dirty="0">
              <a:solidFill>
                <a:schemeClr val="tx1"/>
              </a:solidFill>
              <a:latin typeface="メイリオ" panose="020B0604030504040204" pitchFamily="50" charset="-128"/>
              <a:ea typeface="メイリオ" panose="020B0604030504040204" pitchFamily="50" charset="-128"/>
            </a:endParaRPr>
          </a:p>
          <a:p>
            <a:pPr marL="274320" indent="-274320">
              <a:spcBef>
                <a:spcPts val="3000"/>
              </a:spcBef>
              <a:defRPr sz="2200"/>
            </a:pPr>
            <a:r>
              <a:rPr lang="ja-JP" altLang="en-US" sz="1600" dirty="0">
                <a:solidFill>
                  <a:schemeClr val="tx1"/>
                </a:solidFill>
                <a:latin typeface="メイリオ" panose="020B0604030504040204" pitchFamily="50" charset="-128"/>
                <a:ea typeface="メイリオ" panose="020B0604030504040204" pitchFamily="50" charset="-128"/>
              </a:rPr>
              <a:t>お客様の口コミや情報を載せて信頼を得るサイトへ変更する</a:t>
            </a:r>
            <a:endParaRPr lang="en-US" altLang="ja-JP" sz="1600" dirty="0">
              <a:solidFill>
                <a:schemeClr val="tx1"/>
              </a:solidFill>
              <a:latin typeface="メイリオ" panose="020B0604030504040204" pitchFamily="50" charset="-128"/>
              <a:ea typeface="メイリオ" panose="020B0604030504040204" pitchFamily="50" charset="-128"/>
            </a:endParaRPr>
          </a:p>
          <a:p>
            <a:pPr marL="274320" indent="-274320">
              <a:spcBef>
                <a:spcPts val="3000"/>
              </a:spcBef>
              <a:defRPr sz="2200"/>
            </a:pPr>
            <a:r>
              <a:rPr lang="ja-JP" altLang="en-US" sz="1600" dirty="0">
                <a:solidFill>
                  <a:schemeClr val="tx1"/>
                </a:solidFill>
                <a:latin typeface="メイリオ" panose="020B0604030504040204" pitchFamily="50" charset="-128"/>
                <a:ea typeface="メイリオ" panose="020B0604030504040204" pitchFamily="50" charset="-128"/>
              </a:rPr>
              <a:t>モバイルユーザー向けのサイトを追加する</a:t>
            </a:r>
            <a:endParaRPr sz="1600" dirty="0">
              <a:solidFill>
                <a:schemeClr val="tx1"/>
              </a:solidFill>
              <a:latin typeface="メイリオ" panose="020B0604030504040204" pitchFamily="50" charset="-128"/>
              <a:ea typeface="メイリオ" panose="020B0604030504040204" pitchFamily="50" charset="-128"/>
            </a:endParaRPr>
          </a:p>
        </p:txBody>
      </p:sp>
      <p:pic>
        <p:nvPicPr>
          <p:cNvPr id="2" name="図 1">
            <a:extLst>
              <a:ext uri="{FF2B5EF4-FFF2-40B4-BE49-F238E27FC236}">
                <a16:creationId xmlns:a16="http://schemas.microsoft.com/office/drawing/2014/main" id="{67C165B0-73FA-F826-5819-9E30CC0E6082}"/>
              </a:ext>
            </a:extLst>
          </p:cNvPr>
          <p:cNvPicPr>
            <a:picLocks noChangeAspect="1"/>
          </p:cNvPicPr>
          <p:nvPr/>
        </p:nvPicPr>
        <p:blipFill>
          <a:blip r:embed="rId2"/>
          <a:stretch>
            <a:fillRect/>
          </a:stretch>
        </p:blipFill>
        <p:spPr>
          <a:xfrm>
            <a:off x="-1" y="214110"/>
            <a:ext cx="9144000" cy="132348"/>
          </a:xfrm>
          <a:prstGeom prst="rect">
            <a:avLst/>
          </a:prstGeom>
        </p:spPr>
      </p:pic>
      <p:pic>
        <p:nvPicPr>
          <p:cNvPr id="3" name="図 2">
            <a:extLst>
              <a:ext uri="{FF2B5EF4-FFF2-40B4-BE49-F238E27FC236}">
                <a16:creationId xmlns:a16="http://schemas.microsoft.com/office/drawing/2014/main" id="{8CB547C9-E689-3EC8-625E-E3218CBDD54C}"/>
              </a:ext>
            </a:extLst>
          </p:cNvPr>
          <p:cNvPicPr>
            <a:picLocks noChangeAspect="1"/>
          </p:cNvPicPr>
          <p:nvPr/>
        </p:nvPicPr>
        <p:blipFill>
          <a:blip r:embed="rId3"/>
          <a:stretch>
            <a:fillRect/>
          </a:stretch>
        </p:blipFill>
        <p:spPr>
          <a:xfrm>
            <a:off x="2012205" y="647954"/>
            <a:ext cx="463336" cy="512108"/>
          </a:xfrm>
          <a:prstGeom prst="rect">
            <a:avLst/>
          </a:prstGeom>
        </p:spPr>
      </p:pic>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a:extLst>
              <a:ext uri="{FF2B5EF4-FFF2-40B4-BE49-F238E27FC236}">
                <a16:creationId xmlns:a16="http://schemas.microsoft.com/office/drawing/2014/main" id="{13408EBE-587C-9E70-7EC9-3B9B7271BA33}"/>
              </a:ext>
            </a:extLst>
          </p:cNvPr>
          <p:cNvPicPr>
            <a:picLocks noChangeAspect="1"/>
          </p:cNvPicPr>
          <p:nvPr/>
        </p:nvPicPr>
        <p:blipFill>
          <a:blip r:embed="rId2"/>
          <a:stretch>
            <a:fillRect/>
          </a:stretch>
        </p:blipFill>
        <p:spPr>
          <a:xfrm>
            <a:off x="100943" y="330571"/>
            <a:ext cx="4626302" cy="6294062"/>
          </a:xfrm>
          <a:prstGeom prst="rect">
            <a:avLst/>
          </a:prstGeom>
        </p:spPr>
      </p:pic>
      <p:sp>
        <p:nvSpPr>
          <p:cNvPr id="2" name="タイトル 1">
            <a:extLst>
              <a:ext uri="{FF2B5EF4-FFF2-40B4-BE49-F238E27FC236}">
                <a16:creationId xmlns:a16="http://schemas.microsoft.com/office/drawing/2014/main" id="{E4CE3ACD-9515-706F-5B6D-FD7A47BEC244}"/>
              </a:ext>
            </a:extLst>
          </p:cNvPr>
          <p:cNvSpPr>
            <a:spLocks noGrp="1"/>
          </p:cNvSpPr>
          <p:nvPr>
            <p:ph type="title"/>
          </p:nvPr>
        </p:nvSpPr>
        <p:spPr>
          <a:xfrm>
            <a:off x="5156705" y="362234"/>
            <a:ext cx="5664654" cy="296214"/>
          </a:xfrm>
        </p:spPr>
        <p:txBody>
          <a:bodyPr>
            <a:noAutofit/>
          </a:bodyPr>
          <a:lstStyle/>
          <a:p>
            <a:r>
              <a:rPr kumimoji="1" lang="ja-JP" altLang="en-US" sz="2000" b="1" dirty="0">
                <a:solidFill>
                  <a:schemeClr val="tx1"/>
                </a:solidFill>
                <a:latin typeface="メイリオ" panose="020B0604030504040204" pitchFamily="50" charset="-128"/>
                <a:ea typeface="メイリオ" panose="020B0604030504040204" pitchFamily="50" charset="-128"/>
              </a:rPr>
              <a:t>トップページワイヤーフレーム</a:t>
            </a:r>
          </a:p>
        </p:txBody>
      </p:sp>
      <p:cxnSp>
        <p:nvCxnSpPr>
          <p:cNvPr id="9" name="直線矢印コネクタ 8">
            <a:extLst>
              <a:ext uri="{FF2B5EF4-FFF2-40B4-BE49-F238E27FC236}">
                <a16:creationId xmlns:a16="http://schemas.microsoft.com/office/drawing/2014/main" id="{A3DC0C54-D5D3-5FE3-3C2C-214AF184B3A8}"/>
              </a:ext>
            </a:extLst>
          </p:cNvPr>
          <p:cNvCxnSpPr>
            <a:cxnSpLocks/>
          </p:cNvCxnSpPr>
          <p:nvPr/>
        </p:nvCxnSpPr>
        <p:spPr>
          <a:xfrm>
            <a:off x="3661511" y="658448"/>
            <a:ext cx="1156249" cy="0"/>
          </a:xfrm>
          <a:prstGeom prst="straightConnector1">
            <a:avLst/>
          </a:prstGeom>
          <a:noFill/>
          <a:ln w="25400" cap="flat">
            <a:solidFill>
              <a:schemeClr val="accent1"/>
            </a:solidFill>
            <a:prstDash val="solid"/>
            <a:round/>
            <a:tailEnd type="triangle"/>
          </a:ln>
          <a:effectLst>
            <a:outerShdw blurRad="50800" dist="43000" dir="5400000" rotWithShape="0">
              <a:srgbClr val="000000">
                <a:alpha val="40000"/>
              </a:srgbClr>
            </a:outerShdw>
          </a:effectLst>
          <a:sp3d/>
        </p:spPr>
        <p:style>
          <a:lnRef idx="0">
            <a:scrgbClr r="0" g="0" b="0"/>
          </a:lnRef>
          <a:fillRef idx="0">
            <a:scrgbClr r="0" g="0" b="0"/>
          </a:fillRef>
          <a:effectRef idx="0">
            <a:scrgbClr r="0" g="0" b="0"/>
          </a:effectRef>
          <a:fontRef idx="none"/>
        </p:style>
      </p:cxnSp>
      <p:pic>
        <p:nvPicPr>
          <p:cNvPr id="10" name="図 9">
            <a:extLst>
              <a:ext uri="{FF2B5EF4-FFF2-40B4-BE49-F238E27FC236}">
                <a16:creationId xmlns:a16="http://schemas.microsoft.com/office/drawing/2014/main" id="{828CEFD4-C772-2E7F-84A1-9E48FC900EE5}"/>
              </a:ext>
            </a:extLst>
          </p:cNvPr>
          <p:cNvPicPr>
            <a:picLocks noChangeAspect="1"/>
          </p:cNvPicPr>
          <p:nvPr/>
        </p:nvPicPr>
        <p:blipFill>
          <a:blip r:embed="rId3"/>
          <a:stretch>
            <a:fillRect/>
          </a:stretch>
        </p:blipFill>
        <p:spPr>
          <a:xfrm>
            <a:off x="3293363" y="1628172"/>
            <a:ext cx="1782409" cy="218892"/>
          </a:xfrm>
          <a:prstGeom prst="rect">
            <a:avLst/>
          </a:prstGeom>
        </p:spPr>
      </p:pic>
      <p:pic>
        <p:nvPicPr>
          <p:cNvPr id="11" name="図 10">
            <a:extLst>
              <a:ext uri="{FF2B5EF4-FFF2-40B4-BE49-F238E27FC236}">
                <a16:creationId xmlns:a16="http://schemas.microsoft.com/office/drawing/2014/main" id="{DF20817A-A214-589F-1EEB-0A8823DEBFAE}"/>
              </a:ext>
            </a:extLst>
          </p:cNvPr>
          <p:cNvPicPr>
            <a:picLocks noChangeAspect="1"/>
          </p:cNvPicPr>
          <p:nvPr/>
        </p:nvPicPr>
        <p:blipFill>
          <a:blip r:embed="rId3"/>
          <a:stretch>
            <a:fillRect/>
          </a:stretch>
        </p:blipFill>
        <p:spPr>
          <a:xfrm>
            <a:off x="3742534" y="2060096"/>
            <a:ext cx="1287622" cy="158129"/>
          </a:xfrm>
          <a:prstGeom prst="rect">
            <a:avLst/>
          </a:prstGeom>
        </p:spPr>
      </p:pic>
      <p:pic>
        <p:nvPicPr>
          <p:cNvPr id="12" name="図 11">
            <a:extLst>
              <a:ext uri="{FF2B5EF4-FFF2-40B4-BE49-F238E27FC236}">
                <a16:creationId xmlns:a16="http://schemas.microsoft.com/office/drawing/2014/main" id="{A851BD8C-E53A-9768-1408-C294C6D9FF90}"/>
              </a:ext>
            </a:extLst>
          </p:cNvPr>
          <p:cNvPicPr>
            <a:picLocks noChangeAspect="1"/>
          </p:cNvPicPr>
          <p:nvPr/>
        </p:nvPicPr>
        <p:blipFill>
          <a:blip r:embed="rId3"/>
          <a:stretch>
            <a:fillRect/>
          </a:stretch>
        </p:blipFill>
        <p:spPr>
          <a:xfrm>
            <a:off x="3579437" y="2423415"/>
            <a:ext cx="1540808" cy="189222"/>
          </a:xfrm>
          <a:prstGeom prst="rect">
            <a:avLst/>
          </a:prstGeom>
        </p:spPr>
      </p:pic>
      <p:pic>
        <p:nvPicPr>
          <p:cNvPr id="13" name="図 12">
            <a:extLst>
              <a:ext uri="{FF2B5EF4-FFF2-40B4-BE49-F238E27FC236}">
                <a16:creationId xmlns:a16="http://schemas.microsoft.com/office/drawing/2014/main" id="{C9CAA8BA-2C48-09DA-727C-135C439AEE60}"/>
              </a:ext>
            </a:extLst>
          </p:cNvPr>
          <p:cNvPicPr>
            <a:picLocks noChangeAspect="1"/>
          </p:cNvPicPr>
          <p:nvPr/>
        </p:nvPicPr>
        <p:blipFill>
          <a:blip r:embed="rId3"/>
          <a:stretch>
            <a:fillRect/>
          </a:stretch>
        </p:blipFill>
        <p:spPr>
          <a:xfrm>
            <a:off x="3350929" y="3009257"/>
            <a:ext cx="1738108" cy="213451"/>
          </a:xfrm>
          <a:prstGeom prst="rect">
            <a:avLst/>
          </a:prstGeom>
        </p:spPr>
      </p:pic>
      <p:pic>
        <p:nvPicPr>
          <p:cNvPr id="14" name="図 13">
            <a:extLst>
              <a:ext uri="{FF2B5EF4-FFF2-40B4-BE49-F238E27FC236}">
                <a16:creationId xmlns:a16="http://schemas.microsoft.com/office/drawing/2014/main" id="{851BBD26-811B-630D-413C-085ECEBFD91D}"/>
              </a:ext>
            </a:extLst>
          </p:cNvPr>
          <p:cNvPicPr>
            <a:picLocks noChangeAspect="1"/>
          </p:cNvPicPr>
          <p:nvPr/>
        </p:nvPicPr>
        <p:blipFill>
          <a:blip r:embed="rId3"/>
          <a:stretch>
            <a:fillRect/>
          </a:stretch>
        </p:blipFill>
        <p:spPr>
          <a:xfrm>
            <a:off x="3688835" y="3381395"/>
            <a:ext cx="1378853" cy="169333"/>
          </a:xfrm>
          <a:prstGeom prst="rect">
            <a:avLst/>
          </a:prstGeom>
        </p:spPr>
      </p:pic>
      <p:pic>
        <p:nvPicPr>
          <p:cNvPr id="15" name="図 14">
            <a:extLst>
              <a:ext uri="{FF2B5EF4-FFF2-40B4-BE49-F238E27FC236}">
                <a16:creationId xmlns:a16="http://schemas.microsoft.com/office/drawing/2014/main" id="{00ACEDFA-4E67-290E-9432-EDFA7126E018}"/>
              </a:ext>
            </a:extLst>
          </p:cNvPr>
          <p:cNvPicPr>
            <a:picLocks noChangeAspect="1"/>
          </p:cNvPicPr>
          <p:nvPr/>
        </p:nvPicPr>
        <p:blipFill>
          <a:blip r:embed="rId3"/>
          <a:stretch>
            <a:fillRect/>
          </a:stretch>
        </p:blipFill>
        <p:spPr>
          <a:xfrm>
            <a:off x="3688835" y="3682346"/>
            <a:ext cx="1436200" cy="176375"/>
          </a:xfrm>
          <a:prstGeom prst="rect">
            <a:avLst/>
          </a:prstGeom>
        </p:spPr>
      </p:pic>
      <p:pic>
        <p:nvPicPr>
          <p:cNvPr id="16" name="図 15">
            <a:extLst>
              <a:ext uri="{FF2B5EF4-FFF2-40B4-BE49-F238E27FC236}">
                <a16:creationId xmlns:a16="http://schemas.microsoft.com/office/drawing/2014/main" id="{1040F265-16AE-4E89-E2F7-DD64C60A10B4}"/>
              </a:ext>
            </a:extLst>
          </p:cNvPr>
          <p:cNvPicPr>
            <a:picLocks noChangeAspect="1"/>
          </p:cNvPicPr>
          <p:nvPr/>
        </p:nvPicPr>
        <p:blipFill>
          <a:blip r:embed="rId3"/>
          <a:stretch>
            <a:fillRect/>
          </a:stretch>
        </p:blipFill>
        <p:spPr>
          <a:xfrm>
            <a:off x="3410758" y="3961624"/>
            <a:ext cx="1709487" cy="209937"/>
          </a:xfrm>
          <a:prstGeom prst="rect">
            <a:avLst/>
          </a:prstGeom>
        </p:spPr>
      </p:pic>
      <p:pic>
        <p:nvPicPr>
          <p:cNvPr id="17" name="図 16">
            <a:extLst>
              <a:ext uri="{FF2B5EF4-FFF2-40B4-BE49-F238E27FC236}">
                <a16:creationId xmlns:a16="http://schemas.microsoft.com/office/drawing/2014/main" id="{625F0D95-25D1-4B1C-415C-BF09BA345632}"/>
              </a:ext>
            </a:extLst>
          </p:cNvPr>
          <p:cNvPicPr>
            <a:picLocks noChangeAspect="1"/>
          </p:cNvPicPr>
          <p:nvPr/>
        </p:nvPicPr>
        <p:blipFill>
          <a:blip r:embed="rId3"/>
          <a:stretch>
            <a:fillRect/>
          </a:stretch>
        </p:blipFill>
        <p:spPr>
          <a:xfrm>
            <a:off x="3350928" y="4545334"/>
            <a:ext cx="1782404" cy="218892"/>
          </a:xfrm>
          <a:prstGeom prst="rect">
            <a:avLst/>
          </a:prstGeom>
        </p:spPr>
      </p:pic>
      <p:pic>
        <p:nvPicPr>
          <p:cNvPr id="18" name="図 17">
            <a:extLst>
              <a:ext uri="{FF2B5EF4-FFF2-40B4-BE49-F238E27FC236}">
                <a16:creationId xmlns:a16="http://schemas.microsoft.com/office/drawing/2014/main" id="{FBE2E491-B484-98E1-7675-7CFF8B72ED0B}"/>
              </a:ext>
            </a:extLst>
          </p:cNvPr>
          <p:cNvPicPr>
            <a:picLocks noChangeAspect="1"/>
          </p:cNvPicPr>
          <p:nvPr/>
        </p:nvPicPr>
        <p:blipFill>
          <a:blip r:embed="rId3"/>
          <a:stretch>
            <a:fillRect/>
          </a:stretch>
        </p:blipFill>
        <p:spPr>
          <a:xfrm>
            <a:off x="3410757" y="4274451"/>
            <a:ext cx="1709487" cy="209937"/>
          </a:xfrm>
          <a:prstGeom prst="rect">
            <a:avLst/>
          </a:prstGeom>
        </p:spPr>
      </p:pic>
      <p:pic>
        <p:nvPicPr>
          <p:cNvPr id="19" name="図 18">
            <a:extLst>
              <a:ext uri="{FF2B5EF4-FFF2-40B4-BE49-F238E27FC236}">
                <a16:creationId xmlns:a16="http://schemas.microsoft.com/office/drawing/2014/main" id="{B13CECC3-A486-F78B-54D5-3E3956AB9159}"/>
              </a:ext>
            </a:extLst>
          </p:cNvPr>
          <p:cNvPicPr>
            <a:picLocks noChangeAspect="1"/>
          </p:cNvPicPr>
          <p:nvPr/>
        </p:nvPicPr>
        <p:blipFill>
          <a:blip r:embed="rId3"/>
          <a:stretch>
            <a:fillRect/>
          </a:stretch>
        </p:blipFill>
        <p:spPr>
          <a:xfrm>
            <a:off x="3579437" y="4916495"/>
            <a:ext cx="1577267" cy="193699"/>
          </a:xfrm>
          <a:prstGeom prst="rect">
            <a:avLst/>
          </a:prstGeom>
        </p:spPr>
      </p:pic>
      <p:pic>
        <p:nvPicPr>
          <p:cNvPr id="20" name="図 19">
            <a:extLst>
              <a:ext uri="{FF2B5EF4-FFF2-40B4-BE49-F238E27FC236}">
                <a16:creationId xmlns:a16="http://schemas.microsoft.com/office/drawing/2014/main" id="{0E9AB36B-18EE-DC30-501A-B5DF0F75BF47}"/>
              </a:ext>
            </a:extLst>
          </p:cNvPr>
          <p:cNvPicPr>
            <a:picLocks noChangeAspect="1"/>
          </p:cNvPicPr>
          <p:nvPr/>
        </p:nvPicPr>
        <p:blipFill>
          <a:blip r:embed="rId3"/>
          <a:stretch>
            <a:fillRect/>
          </a:stretch>
        </p:blipFill>
        <p:spPr>
          <a:xfrm>
            <a:off x="3035231" y="5656339"/>
            <a:ext cx="2085013" cy="256054"/>
          </a:xfrm>
          <a:prstGeom prst="rect">
            <a:avLst/>
          </a:prstGeom>
        </p:spPr>
      </p:pic>
      <p:pic>
        <p:nvPicPr>
          <p:cNvPr id="21" name="図 20">
            <a:extLst>
              <a:ext uri="{FF2B5EF4-FFF2-40B4-BE49-F238E27FC236}">
                <a16:creationId xmlns:a16="http://schemas.microsoft.com/office/drawing/2014/main" id="{F3C3A3C3-631E-40F3-11D6-9E237FEE94F5}"/>
              </a:ext>
            </a:extLst>
          </p:cNvPr>
          <p:cNvPicPr>
            <a:picLocks noChangeAspect="1"/>
          </p:cNvPicPr>
          <p:nvPr/>
        </p:nvPicPr>
        <p:blipFill>
          <a:blip r:embed="rId3"/>
          <a:stretch>
            <a:fillRect/>
          </a:stretch>
        </p:blipFill>
        <p:spPr>
          <a:xfrm>
            <a:off x="3071691" y="6268737"/>
            <a:ext cx="2085013" cy="256054"/>
          </a:xfrm>
          <a:prstGeom prst="rect">
            <a:avLst/>
          </a:prstGeom>
        </p:spPr>
      </p:pic>
      <p:sp>
        <p:nvSpPr>
          <p:cNvPr id="23" name="テキスト ボックス 22">
            <a:extLst>
              <a:ext uri="{FF2B5EF4-FFF2-40B4-BE49-F238E27FC236}">
                <a16:creationId xmlns:a16="http://schemas.microsoft.com/office/drawing/2014/main" id="{8D4CC3B5-9909-CD75-EC59-9DDB8529A930}"/>
              </a:ext>
            </a:extLst>
          </p:cNvPr>
          <p:cNvSpPr txBox="1"/>
          <p:nvPr/>
        </p:nvSpPr>
        <p:spPr>
          <a:xfrm flipH="1">
            <a:off x="4991963" y="639546"/>
            <a:ext cx="3791149" cy="83099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altLang="ja-JP" sz="1600" b="1" i="0" u="none" strike="noStrike" cap="none" spc="0" normalizeH="0" baseline="0" dirty="0">
                <a:ln>
                  <a:noFill/>
                </a:ln>
                <a:solidFill>
                  <a:srgbClr val="000000"/>
                </a:solidFill>
                <a:effectLst/>
                <a:uFillTx/>
                <a:latin typeface="メイリオ" panose="020B0604030504040204" pitchFamily="50" charset="-128"/>
                <a:ea typeface="メイリオ" panose="020B0604030504040204" pitchFamily="50" charset="-128"/>
                <a:sym typeface="Calibri"/>
              </a:rPr>
              <a:t>MENU</a:t>
            </a:r>
            <a:br>
              <a:rPr kumimoji="0" lang="en-US" altLang="ja-JP" sz="1600" b="0" i="0" u="none" strike="noStrike" cap="none" spc="0" normalizeH="0" baseline="0" dirty="0">
                <a:ln>
                  <a:noFill/>
                </a:ln>
                <a:solidFill>
                  <a:srgbClr val="000000"/>
                </a:solidFill>
                <a:effectLst/>
                <a:uFillTx/>
                <a:latin typeface="メイリオ" panose="020B0604030504040204" pitchFamily="50" charset="-128"/>
                <a:ea typeface="メイリオ" panose="020B0604030504040204" pitchFamily="50" charset="-128"/>
                <a:sym typeface="Calibri"/>
              </a:rPr>
            </a:br>
            <a:r>
              <a:rPr kumimoji="0" lang="ja-JP" altLang="en-US" sz="1600" b="0" i="0" u="none" strike="noStrike" cap="none" spc="0" normalizeH="0" baseline="0" dirty="0">
                <a:ln>
                  <a:noFill/>
                </a:ln>
                <a:solidFill>
                  <a:srgbClr val="000000"/>
                </a:solidFill>
                <a:effectLst/>
                <a:uFillTx/>
                <a:latin typeface="メイリオ" panose="020B0604030504040204" pitchFamily="50" charset="-128"/>
                <a:ea typeface="メイリオ" panose="020B0604030504040204" pitchFamily="50" charset="-128"/>
                <a:sym typeface="Calibri"/>
              </a:rPr>
              <a:t>名前・情報・ウエディング・レストラン・よくある質問・連絡先</a:t>
            </a:r>
          </a:p>
        </p:txBody>
      </p:sp>
      <p:sp>
        <p:nvSpPr>
          <p:cNvPr id="25" name="テキスト ボックス 24">
            <a:extLst>
              <a:ext uri="{FF2B5EF4-FFF2-40B4-BE49-F238E27FC236}">
                <a16:creationId xmlns:a16="http://schemas.microsoft.com/office/drawing/2014/main" id="{EF621A38-AA3B-C166-5C46-9E8E6027A8BC}"/>
              </a:ext>
            </a:extLst>
          </p:cNvPr>
          <p:cNvSpPr txBox="1"/>
          <p:nvPr/>
        </p:nvSpPr>
        <p:spPr>
          <a:xfrm>
            <a:off x="5030156" y="1604530"/>
            <a:ext cx="5409354" cy="33855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ja-JP" altLang="en-US" sz="1600" b="1" i="0" u="none" strike="noStrike" cap="none" spc="0" normalizeH="0" baseline="0" dirty="0">
                <a:ln>
                  <a:noFill/>
                </a:ln>
                <a:solidFill>
                  <a:srgbClr val="000000"/>
                </a:solidFill>
                <a:effectLst/>
                <a:uFillTx/>
                <a:latin typeface="メイリオ" panose="020B0604030504040204" pitchFamily="50" charset="-128"/>
                <a:ea typeface="メイリオ" panose="020B0604030504040204" pitchFamily="50" charset="-128"/>
                <a:sym typeface="Calibri"/>
              </a:rPr>
              <a:t>メイン</a:t>
            </a:r>
            <a:r>
              <a:rPr kumimoji="0" lang="ja-JP" altLang="en-US" sz="1600" b="0" i="0" u="none" strike="noStrike" cap="none" spc="0" normalizeH="0" baseline="0" dirty="0">
                <a:ln>
                  <a:noFill/>
                </a:ln>
                <a:solidFill>
                  <a:srgbClr val="000000"/>
                </a:solidFill>
                <a:effectLst/>
                <a:uFillTx/>
                <a:latin typeface="メイリオ" panose="020B0604030504040204" pitchFamily="50" charset="-128"/>
                <a:ea typeface="メイリオ" panose="020B0604030504040204" pitchFamily="50" charset="-128"/>
                <a:sym typeface="Calibri"/>
              </a:rPr>
              <a:t>（</a:t>
            </a:r>
            <a:r>
              <a:rPr lang="ja-JP" altLang="en-US" sz="1600" dirty="0">
                <a:latin typeface="メイリオ" panose="020B0604030504040204" pitchFamily="50" charset="-128"/>
                <a:ea typeface="メイリオ" panose="020B0604030504040204" pitchFamily="50" charset="-128"/>
              </a:rPr>
              <a:t>動画も含む）</a:t>
            </a:r>
            <a:r>
              <a:rPr kumimoji="0" lang="ja-JP" altLang="en-US" sz="1600" b="0" i="0" u="none" strike="noStrike" cap="none" spc="0" normalizeH="0" baseline="0" dirty="0">
                <a:ln>
                  <a:noFill/>
                </a:ln>
                <a:solidFill>
                  <a:srgbClr val="000000"/>
                </a:solidFill>
                <a:effectLst/>
                <a:uFillTx/>
                <a:latin typeface="メイリオ" panose="020B0604030504040204" pitchFamily="50" charset="-128"/>
                <a:ea typeface="メイリオ" panose="020B0604030504040204" pitchFamily="50" charset="-128"/>
                <a:sym typeface="Calibri"/>
              </a:rPr>
              <a:t>・キャッチコピー</a:t>
            </a:r>
          </a:p>
        </p:txBody>
      </p:sp>
      <p:sp>
        <p:nvSpPr>
          <p:cNvPr id="26" name="テキスト ボックス 25">
            <a:extLst>
              <a:ext uri="{FF2B5EF4-FFF2-40B4-BE49-F238E27FC236}">
                <a16:creationId xmlns:a16="http://schemas.microsoft.com/office/drawing/2014/main" id="{D8AA1656-51ED-4EA2-FC36-0BF30DCEBDD3}"/>
              </a:ext>
            </a:extLst>
          </p:cNvPr>
          <p:cNvSpPr txBox="1"/>
          <p:nvPr/>
        </p:nvSpPr>
        <p:spPr>
          <a:xfrm>
            <a:off x="5018572" y="1979491"/>
            <a:ext cx="4976481" cy="33855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ja-JP" altLang="en-US" sz="1600" b="1" i="0" u="none" strike="noStrike" cap="none" spc="0" normalizeH="0" baseline="0" dirty="0">
                <a:ln>
                  <a:noFill/>
                </a:ln>
                <a:solidFill>
                  <a:srgbClr val="000000"/>
                </a:solidFill>
                <a:effectLst/>
                <a:uFillTx/>
                <a:latin typeface="メイリオ" panose="020B0604030504040204" pitchFamily="50" charset="-128"/>
                <a:ea typeface="メイリオ" panose="020B0604030504040204" pitchFamily="50" charset="-128"/>
                <a:sym typeface="Calibri"/>
              </a:rPr>
              <a:t>資料請求・問い合わせ・見学予約ボタン</a:t>
            </a:r>
          </a:p>
        </p:txBody>
      </p:sp>
      <p:sp>
        <p:nvSpPr>
          <p:cNvPr id="31" name="テキスト ボックス 30">
            <a:extLst>
              <a:ext uri="{FF2B5EF4-FFF2-40B4-BE49-F238E27FC236}">
                <a16:creationId xmlns:a16="http://schemas.microsoft.com/office/drawing/2014/main" id="{24A924EA-F6E2-90E0-462C-9FDDEB790111}"/>
              </a:ext>
            </a:extLst>
          </p:cNvPr>
          <p:cNvSpPr txBox="1"/>
          <p:nvPr/>
        </p:nvSpPr>
        <p:spPr>
          <a:xfrm>
            <a:off x="5030156" y="2349576"/>
            <a:ext cx="3145369" cy="58477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ja-JP" altLang="en-US" sz="1600" b="1" i="0" u="none" strike="noStrike" cap="none" spc="0" normalizeH="0" baseline="0" dirty="0">
                <a:ln>
                  <a:noFill/>
                </a:ln>
                <a:solidFill>
                  <a:schemeClr val="tx1"/>
                </a:solidFill>
                <a:effectLst/>
                <a:uFillTx/>
                <a:latin typeface="メイリオ" panose="020B0604030504040204" pitchFamily="50" charset="-128"/>
                <a:ea typeface="メイリオ" panose="020B0604030504040204" pitchFamily="50" charset="-128"/>
                <a:sym typeface="Calibri"/>
              </a:rPr>
              <a:t>ニュース</a:t>
            </a:r>
            <a:br>
              <a:rPr kumimoji="0" lang="en-US" altLang="ja-JP" sz="1600" b="0" i="0" u="none" strike="noStrike" cap="none" spc="0" normalizeH="0" baseline="0" dirty="0">
                <a:ln>
                  <a:noFill/>
                </a:ln>
                <a:solidFill>
                  <a:schemeClr val="tx1"/>
                </a:solidFill>
                <a:effectLst/>
                <a:uFillTx/>
                <a:latin typeface="メイリオ" panose="020B0604030504040204" pitchFamily="50" charset="-128"/>
                <a:ea typeface="メイリオ" panose="020B0604030504040204" pitchFamily="50" charset="-128"/>
                <a:sym typeface="Calibri"/>
              </a:rPr>
            </a:br>
            <a:r>
              <a:rPr kumimoji="0" lang="ja-JP" altLang="en-US" sz="1600" b="0" i="0" u="none" strike="noStrike" cap="none" spc="0" normalizeH="0" baseline="0" dirty="0">
                <a:ln>
                  <a:noFill/>
                </a:ln>
                <a:solidFill>
                  <a:schemeClr val="tx1"/>
                </a:solidFill>
                <a:effectLst/>
                <a:uFillTx/>
                <a:latin typeface="メイリオ" panose="020B0604030504040204" pitchFamily="50" charset="-128"/>
                <a:ea typeface="メイリオ" panose="020B0604030504040204" pitchFamily="50" charset="-128"/>
                <a:sym typeface="Calibri"/>
              </a:rPr>
              <a:t>画像・最新ニュース（見出し</a:t>
            </a:r>
            <a:r>
              <a:rPr kumimoji="0" lang="ja-JP" altLang="en-US" sz="1600" b="0" i="0" u="none" strike="noStrike" cap="none" spc="0" normalizeH="0" baseline="0" dirty="0">
                <a:ln>
                  <a:noFill/>
                </a:ln>
                <a:solidFill>
                  <a:srgbClr val="000000"/>
                </a:solidFill>
                <a:effectLst/>
                <a:uFillTx/>
                <a:latin typeface="メイリオ" panose="020B0604030504040204" pitchFamily="50" charset="-128"/>
                <a:ea typeface="メイリオ" panose="020B0604030504040204" pitchFamily="50" charset="-128"/>
                <a:sym typeface="Calibri"/>
              </a:rPr>
              <a:t>）</a:t>
            </a:r>
          </a:p>
        </p:txBody>
      </p:sp>
      <p:sp>
        <p:nvSpPr>
          <p:cNvPr id="32" name="テキスト ボックス 31">
            <a:extLst>
              <a:ext uri="{FF2B5EF4-FFF2-40B4-BE49-F238E27FC236}">
                <a16:creationId xmlns:a16="http://schemas.microsoft.com/office/drawing/2014/main" id="{034CE417-C77E-4F32-A870-3874CF3E0AAC}"/>
              </a:ext>
            </a:extLst>
          </p:cNvPr>
          <p:cNvSpPr txBox="1"/>
          <p:nvPr/>
        </p:nvSpPr>
        <p:spPr>
          <a:xfrm>
            <a:off x="5018572" y="2970023"/>
            <a:ext cx="3791149" cy="33855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ja-JP" altLang="en-US" sz="1600" b="1" i="0" u="none" strike="noStrike" cap="none" spc="0" normalizeH="0" baseline="0" dirty="0">
                <a:ln>
                  <a:noFill/>
                </a:ln>
                <a:solidFill>
                  <a:srgbClr val="000000"/>
                </a:solidFill>
                <a:effectLst/>
                <a:uFillTx/>
                <a:latin typeface="メイリオ" panose="020B0604030504040204" pitchFamily="50" charset="-128"/>
                <a:ea typeface="メイリオ" panose="020B0604030504040204" pitchFamily="50" charset="-128"/>
                <a:sym typeface="Calibri"/>
              </a:rPr>
              <a:t>特徴に誘導する画像とキャッチコピー</a:t>
            </a:r>
          </a:p>
        </p:txBody>
      </p:sp>
      <p:sp>
        <p:nvSpPr>
          <p:cNvPr id="35" name="テキスト ボックス 34">
            <a:extLst>
              <a:ext uri="{FF2B5EF4-FFF2-40B4-BE49-F238E27FC236}">
                <a16:creationId xmlns:a16="http://schemas.microsoft.com/office/drawing/2014/main" id="{24BD9CCB-8547-12B4-7FE8-0C341F13140F}"/>
              </a:ext>
            </a:extLst>
          </p:cNvPr>
          <p:cNvSpPr txBox="1"/>
          <p:nvPr/>
        </p:nvSpPr>
        <p:spPr>
          <a:xfrm>
            <a:off x="5018572" y="3321221"/>
            <a:ext cx="3021496" cy="33855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ja-JP" altLang="en-US" sz="1600" b="1" i="0" u="none" strike="noStrike" cap="none" spc="0" normalizeH="0" baseline="0" dirty="0">
                <a:ln>
                  <a:noFill/>
                </a:ln>
                <a:solidFill>
                  <a:srgbClr val="000000"/>
                </a:solidFill>
                <a:effectLst/>
                <a:uFillTx/>
                <a:latin typeface="メイリオ" panose="020B0604030504040204" pitchFamily="50" charset="-128"/>
                <a:ea typeface="メイリオ" panose="020B0604030504040204" pitchFamily="50" charset="-128"/>
                <a:sym typeface="Calibri"/>
              </a:rPr>
              <a:t>それぞれに誘導する画像</a:t>
            </a:r>
          </a:p>
        </p:txBody>
      </p:sp>
      <p:sp>
        <p:nvSpPr>
          <p:cNvPr id="36" name="テキスト ボックス 35">
            <a:extLst>
              <a:ext uri="{FF2B5EF4-FFF2-40B4-BE49-F238E27FC236}">
                <a16:creationId xmlns:a16="http://schemas.microsoft.com/office/drawing/2014/main" id="{65251F30-FE95-5A06-1126-46805CBD6B8E}"/>
              </a:ext>
            </a:extLst>
          </p:cNvPr>
          <p:cNvSpPr txBox="1"/>
          <p:nvPr/>
        </p:nvSpPr>
        <p:spPr>
          <a:xfrm>
            <a:off x="5018572" y="3637004"/>
            <a:ext cx="2776616" cy="33855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ja-JP" altLang="en-US" sz="1600" b="1" i="0" u="none" strike="noStrike" cap="none" spc="0" normalizeH="0" baseline="0" dirty="0">
                <a:ln>
                  <a:noFill/>
                </a:ln>
                <a:solidFill>
                  <a:srgbClr val="000000"/>
                </a:solidFill>
                <a:effectLst/>
                <a:uFillTx/>
                <a:latin typeface="メイリオ" panose="020B0604030504040204" pitchFamily="50" charset="-128"/>
                <a:ea typeface="メイリオ" panose="020B0604030504040204" pitchFamily="50" charset="-128"/>
                <a:sym typeface="Calibri"/>
              </a:rPr>
              <a:t>よくある質問と体験談</a:t>
            </a:r>
          </a:p>
        </p:txBody>
      </p:sp>
      <p:sp>
        <p:nvSpPr>
          <p:cNvPr id="37" name="テキスト ボックス 36">
            <a:extLst>
              <a:ext uri="{FF2B5EF4-FFF2-40B4-BE49-F238E27FC236}">
                <a16:creationId xmlns:a16="http://schemas.microsoft.com/office/drawing/2014/main" id="{DAB14391-F154-752B-7C6B-0CEE311E2FAE}"/>
              </a:ext>
            </a:extLst>
          </p:cNvPr>
          <p:cNvSpPr txBox="1"/>
          <p:nvPr/>
        </p:nvSpPr>
        <p:spPr>
          <a:xfrm>
            <a:off x="5018572" y="3929676"/>
            <a:ext cx="2945242" cy="33855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altLang="ja-JP" sz="1600" b="1" i="0" u="none" strike="noStrike" cap="none" spc="0" normalizeH="0" baseline="0" dirty="0">
                <a:ln>
                  <a:noFill/>
                </a:ln>
                <a:solidFill>
                  <a:srgbClr val="000000"/>
                </a:solidFill>
                <a:effectLst/>
                <a:uFillTx/>
                <a:latin typeface="メイリオ" panose="020B0604030504040204" pitchFamily="50" charset="-128"/>
                <a:ea typeface="メイリオ" panose="020B0604030504040204" pitchFamily="50" charset="-128"/>
                <a:sym typeface="Calibri"/>
              </a:rPr>
              <a:t>Blog</a:t>
            </a:r>
            <a:r>
              <a:rPr kumimoji="0" lang="ja-JP" altLang="en-US" sz="1600" b="1" i="0" u="none" strike="noStrike" cap="none" spc="0" normalizeH="0" baseline="0" dirty="0">
                <a:ln>
                  <a:noFill/>
                </a:ln>
                <a:solidFill>
                  <a:srgbClr val="000000"/>
                </a:solidFill>
                <a:effectLst/>
                <a:uFillTx/>
                <a:latin typeface="メイリオ" panose="020B0604030504040204" pitchFamily="50" charset="-128"/>
                <a:ea typeface="メイリオ" panose="020B0604030504040204" pitchFamily="50" charset="-128"/>
                <a:sym typeface="Calibri"/>
              </a:rPr>
              <a:t>・</a:t>
            </a:r>
            <a:r>
              <a:rPr kumimoji="0" lang="en-US" altLang="ja-JP" sz="1600" b="1" i="0" u="none" strike="noStrike" cap="none" spc="0" normalizeH="0" baseline="0" dirty="0">
                <a:ln>
                  <a:noFill/>
                </a:ln>
                <a:solidFill>
                  <a:srgbClr val="000000"/>
                </a:solidFill>
                <a:effectLst/>
                <a:uFillTx/>
                <a:latin typeface="メイリオ" panose="020B0604030504040204" pitchFamily="50" charset="-128"/>
                <a:ea typeface="メイリオ" panose="020B0604030504040204" pitchFamily="50" charset="-128"/>
                <a:sym typeface="Calibri"/>
              </a:rPr>
              <a:t>Instagram</a:t>
            </a:r>
            <a:r>
              <a:rPr kumimoji="0" lang="ja-JP" altLang="en-US" sz="1600" b="1" i="0" u="none" strike="noStrike" cap="none" spc="0" normalizeH="0" baseline="0" dirty="0">
                <a:ln>
                  <a:noFill/>
                </a:ln>
                <a:solidFill>
                  <a:srgbClr val="000000"/>
                </a:solidFill>
                <a:effectLst/>
                <a:uFillTx/>
                <a:latin typeface="メイリオ" panose="020B0604030504040204" pitchFamily="50" charset="-128"/>
                <a:ea typeface="メイリオ" panose="020B0604030504040204" pitchFamily="50" charset="-128"/>
                <a:sym typeface="Calibri"/>
              </a:rPr>
              <a:t>の紹介</a:t>
            </a:r>
          </a:p>
        </p:txBody>
      </p:sp>
      <p:sp>
        <p:nvSpPr>
          <p:cNvPr id="38" name="テキスト ボックス 37">
            <a:extLst>
              <a:ext uri="{FF2B5EF4-FFF2-40B4-BE49-F238E27FC236}">
                <a16:creationId xmlns:a16="http://schemas.microsoft.com/office/drawing/2014/main" id="{9975F4D1-78C0-9B7C-FB29-757EB972309E}"/>
              </a:ext>
            </a:extLst>
          </p:cNvPr>
          <p:cNvSpPr txBox="1"/>
          <p:nvPr/>
        </p:nvSpPr>
        <p:spPr>
          <a:xfrm>
            <a:off x="4863192" y="4267222"/>
            <a:ext cx="4234441" cy="33855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kumimoji="0" lang="ja-JP" altLang="en-US" sz="1600" b="1" i="0" u="none" strike="noStrike" cap="none" spc="0" normalizeH="0" baseline="0" dirty="0">
                <a:ln>
                  <a:noFill/>
                </a:ln>
                <a:solidFill>
                  <a:srgbClr val="000000"/>
                </a:solidFill>
                <a:effectLst/>
                <a:uFillTx/>
                <a:latin typeface="メイリオ" panose="020B0604030504040204" pitchFamily="50" charset="-128"/>
                <a:ea typeface="メイリオ" panose="020B0604030504040204" pitchFamily="50" charset="-128"/>
                <a:sym typeface="Calibri"/>
              </a:rPr>
              <a:t>料金説明に誘導する画像・キャッチコピー</a:t>
            </a:r>
          </a:p>
        </p:txBody>
      </p:sp>
      <p:sp>
        <p:nvSpPr>
          <p:cNvPr id="39" name="テキスト ボックス 38">
            <a:extLst>
              <a:ext uri="{FF2B5EF4-FFF2-40B4-BE49-F238E27FC236}">
                <a16:creationId xmlns:a16="http://schemas.microsoft.com/office/drawing/2014/main" id="{388A6D11-1CCF-4AF5-0773-77DCD2C82DA0}"/>
              </a:ext>
            </a:extLst>
          </p:cNvPr>
          <p:cNvSpPr txBox="1"/>
          <p:nvPr/>
        </p:nvSpPr>
        <p:spPr>
          <a:xfrm>
            <a:off x="4991963" y="4568472"/>
            <a:ext cx="3844365" cy="33855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ja-JP" altLang="en-US" sz="1600" b="1" i="0" u="none" strike="noStrike" cap="none" spc="0" normalizeH="0" baseline="0" dirty="0">
                <a:ln>
                  <a:noFill/>
                </a:ln>
                <a:solidFill>
                  <a:srgbClr val="000000"/>
                </a:solidFill>
                <a:effectLst/>
                <a:uFillTx/>
                <a:latin typeface="メイリオ" panose="020B0604030504040204" pitchFamily="50" charset="-128"/>
                <a:ea typeface="メイリオ" panose="020B0604030504040204" pitchFamily="50" charset="-128"/>
                <a:sym typeface="Calibri"/>
              </a:rPr>
              <a:t>レストラン予約・アクセスの説明と画像</a:t>
            </a:r>
          </a:p>
        </p:txBody>
      </p:sp>
      <p:sp>
        <p:nvSpPr>
          <p:cNvPr id="43" name="テキスト ボックス 42">
            <a:extLst>
              <a:ext uri="{FF2B5EF4-FFF2-40B4-BE49-F238E27FC236}">
                <a16:creationId xmlns:a16="http://schemas.microsoft.com/office/drawing/2014/main" id="{3A6C202C-2477-87AC-0BE4-EF2BF233F0FB}"/>
              </a:ext>
            </a:extLst>
          </p:cNvPr>
          <p:cNvSpPr txBox="1"/>
          <p:nvPr/>
        </p:nvSpPr>
        <p:spPr>
          <a:xfrm>
            <a:off x="5030156" y="4869353"/>
            <a:ext cx="3330247" cy="58477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ja-JP" altLang="en-US" sz="1600" b="1" i="0" u="none" strike="noStrike" cap="none" spc="0" normalizeH="0" baseline="0" dirty="0">
                <a:ln>
                  <a:noFill/>
                </a:ln>
                <a:solidFill>
                  <a:srgbClr val="000000"/>
                </a:solidFill>
                <a:effectLst/>
                <a:uFillTx/>
                <a:latin typeface="メイリオ" panose="020B0604030504040204" pitchFamily="50" charset="-128"/>
                <a:ea typeface="メイリオ" panose="020B0604030504040204" pitchFamily="50" charset="-128"/>
                <a:sym typeface="Calibri"/>
              </a:rPr>
              <a:t>資料請求・問い合わせ・見学予約</a:t>
            </a:r>
            <a:r>
              <a:rPr kumimoji="0" lang="ja-JP" altLang="en-US" sz="1600" b="0" i="0" u="none" strike="noStrike" cap="none" spc="0" normalizeH="0" baseline="0" dirty="0">
                <a:ln>
                  <a:noFill/>
                </a:ln>
                <a:solidFill>
                  <a:srgbClr val="000000"/>
                </a:solidFill>
                <a:effectLst/>
                <a:uFillTx/>
                <a:latin typeface="メイリオ" panose="020B0604030504040204" pitchFamily="50" charset="-128"/>
                <a:ea typeface="メイリオ" panose="020B0604030504040204" pitchFamily="50" charset="-128"/>
                <a:sym typeface="Calibri"/>
              </a:rPr>
              <a:t>（それぞれ画像と説明を付ける）</a:t>
            </a:r>
          </a:p>
        </p:txBody>
      </p:sp>
      <p:sp>
        <p:nvSpPr>
          <p:cNvPr id="44" name="テキスト ボックス 43">
            <a:extLst>
              <a:ext uri="{FF2B5EF4-FFF2-40B4-BE49-F238E27FC236}">
                <a16:creationId xmlns:a16="http://schemas.microsoft.com/office/drawing/2014/main" id="{B99DC49E-DF0C-5D9B-260E-7848518421E1}"/>
              </a:ext>
            </a:extLst>
          </p:cNvPr>
          <p:cNvSpPr txBox="1"/>
          <p:nvPr/>
        </p:nvSpPr>
        <p:spPr>
          <a:xfrm>
            <a:off x="5030156" y="5632321"/>
            <a:ext cx="3381766" cy="33855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ja-JP" altLang="en-US" sz="1600" b="1" i="0" u="none" strike="noStrike" cap="none" spc="0" normalizeH="0" baseline="0" dirty="0">
                <a:ln>
                  <a:noFill/>
                </a:ln>
                <a:solidFill>
                  <a:srgbClr val="000000"/>
                </a:solidFill>
                <a:effectLst/>
                <a:uFillTx/>
                <a:latin typeface="メイリオ" panose="020B0604030504040204" pitchFamily="50" charset="-128"/>
                <a:ea typeface="メイリオ" panose="020B0604030504040204" pitchFamily="50" charset="-128"/>
                <a:sym typeface="Calibri"/>
              </a:rPr>
              <a:t>メルマガ誘導欄・問い合わせ先</a:t>
            </a:r>
          </a:p>
        </p:txBody>
      </p:sp>
      <p:sp>
        <p:nvSpPr>
          <p:cNvPr id="46" name="テキスト ボックス 45">
            <a:extLst>
              <a:ext uri="{FF2B5EF4-FFF2-40B4-BE49-F238E27FC236}">
                <a16:creationId xmlns:a16="http://schemas.microsoft.com/office/drawing/2014/main" id="{DABF0EB8-4584-E3B5-8E64-24C3E9C8D41F}"/>
              </a:ext>
            </a:extLst>
          </p:cNvPr>
          <p:cNvSpPr txBox="1"/>
          <p:nvPr/>
        </p:nvSpPr>
        <p:spPr>
          <a:xfrm>
            <a:off x="5156704" y="6186374"/>
            <a:ext cx="3272943" cy="33855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ja-JP" altLang="en-US" sz="1600" b="1" i="0" u="none" strike="noStrike" cap="none" spc="0" normalizeH="0" baseline="0" dirty="0">
                <a:ln>
                  <a:noFill/>
                </a:ln>
                <a:solidFill>
                  <a:srgbClr val="000000"/>
                </a:solidFill>
                <a:effectLst/>
                <a:uFillTx/>
                <a:latin typeface="メイリオ" panose="020B0604030504040204" pitchFamily="50" charset="-128"/>
                <a:ea typeface="メイリオ" panose="020B0604030504040204" pitchFamily="50" charset="-128"/>
                <a:sym typeface="Calibri"/>
              </a:rPr>
              <a:t>店舗情報など</a:t>
            </a:r>
          </a:p>
        </p:txBody>
      </p:sp>
      <p:pic>
        <p:nvPicPr>
          <p:cNvPr id="47" name="図 46">
            <a:extLst>
              <a:ext uri="{FF2B5EF4-FFF2-40B4-BE49-F238E27FC236}">
                <a16:creationId xmlns:a16="http://schemas.microsoft.com/office/drawing/2014/main" id="{324E01DC-B5DF-EE6A-0762-5C56CDF4C306}"/>
              </a:ext>
            </a:extLst>
          </p:cNvPr>
          <p:cNvPicPr>
            <a:picLocks noChangeAspect="1"/>
          </p:cNvPicPr>
          <p:nvPr/>
        </p:nvPicPr>
        <p:blipFill>
          <a:blip r:embed="rId4"/>
          <a:stretch>
            <a:fillRect/>
          </a:stretch>
        </p:blipFill>
        <p:spPr>
          <a:xfrm>
            <a:off x="0" y="100278"/>
            <a:ext cx="9144000" cy="132348"/>
          </a:xfrm>
          <a:prstGeom prst="rect">
            <a:avLst/>
          </a:prstGeom>
        </p:spPr>
      </p:pic>
      <p:pic>
        <p:nvPicPr>
          <p:cNvPr id="4" name="図 3">
            <a:extLst>
              <a:ext uri="{FF2B5EF4-FFF2-40B4-BE49-F238E27FC236}">
                <a16:creationId xmlns:a16="http://schemas.microsoft.com/office/drawing/2014/main" id="{BF6B8357-7EA4-F08F-1A06-9E04CEFD9D7F}"/>
              </a:ext>
            </a:extLst>
          </p:cNvPr>
          <p:cNvPicPr>
            <a:picLocks noChangeAspect="1"/>
          </p:cNvPicPr>
          <p:nvPr/>
        </p:nvPicPr>
        <p:blipFill>
          <a:blip r:embed="rId5"/>
          <a:stretch>
            <a:fillRect/>
          </a:stretch>
        </p:blipFill>
        <p:spPr>
          <a:xfrm>
            <a:off x="4817760" y="174882"/>
            <a:ext cx="463336" cy="512108"/>
          </a:xfrm>
          <a:prstGeom prst="rect">
            <a:avLst/>
          </a:prstGeom>
        </p:spPr>
      </p:pic>
    </p:spTree>
    <p:extLst>
      <p:ext uri="{BB962C8B-B14F-4D97-AF65-F5344CB8AC3E}">
        <p14:creationId xmlns:p14="http://schemas.microsoft.com/office/powerpoint/2010/main" val="1542153570"/>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26F9805-A86F-5BF2-729C-4F3D4B56A155}"/>
              </a:ext>
            </a:extLst>
          </p:cNvPr>
          <p:cNvSpPr>
            <a:spLocks noGrp="1"/>
          </p:cNvSpPr>
          <p:nvPr>
            <p:ph type="title"/>
          </p:nvPr>
        </p:nvSpPr>
        <p:spPr>
          <a:xfrm>
            <a:off x="4767584" y="385623"/>
            <a:ext cx="8229600" cy="533400"/>
          </a:xfrm>
        </p:spPr>
        <p:txBody>
          <a:bodyPr>
            <a:normAutofit/>
          </a:bodyPr>
          <a:lstStyle/>
          <a:p>
            <a:r>
              <a:rPr kumimoji="1" lang="ja-JP" altLang="en-US" sz="2000" b="1" dirty="0">
                <a:solidFill>
                  <a:schemeClr val="tx1"/>
                </a:solidFill>
                <a:latin typeface="メイリオ" panose="020B0604030504040204" pitchFamily="50" charset="-128"/>
                <a:ea typeface="メイリオ" panose="020B0604030504040204" pitchFamily="50" charset="-128"/>
              </a:rPr>
              <a:t>モバイルのワイヤーフレームワーク</a:t>
            </a:r>
          </a:p>
        </p:txBody>
      </p:sp>
      <p:pic>
        <p:nvPicPr>
          <p:cNvPr id="3" name="図 2">
            <a:extLst>
              <a:ext uri="{FF2B5EF4-FFF2-40B4-BE49-F238E27FC236}">
                <a16:creationId xmlns:a16="http://schemas.microsoft.com/office/drawing/2014/main" id="{4BD14A90-B813-A04D-EA70-04B0B8D30836}"/>
              </a:ext>
            </a:extLst>
          </p:cNvPr>
          <p:cNvPicPr>
            <a:picLocks noChangeAspect="1"/>
          </p:cNvPicPr>
          <p:nvPr/>
        </p:nvPicPr>
        <p:blipFill>
          <a:blip r:embed="rId2"/>
          <a:stretch>
            <a:fillRect/>
          </a:stretch>
        </p:blipFill>
        <p:spPr>
          <a:xfrm>
            <a:off x="0" y="193717"/>
            <a:ext cx="9144000" cy="128016"/>
          </a:xfrm>
          <a:prstGeom prst="rect">
            <a:avLst/>
          </a:prstGeom>
        </p:spPr>
      </p:pic>
      <p:cxnSp>
        <p:nvCxnSpPr>
          <p:cNvPr id="9" name="直線矢印コネクタ 8">
            <a:extLst>
              <a:ext uri="{FF2B5EF4-FFF2-40B4-BE49-F238E27FC236}">
                <a16:creationId xmlns:a16="http://schemas.microsoft.com/office/drawing/2014/main" id="{A72C0459-A979-F7F0-8F32-18F8D256D22A}"/>
              </a:ext>
            </a:extLst>
          </p:cNvPr>
          <p:cNvCxnSpPr>
            <a:cxnSpLocks/>
          </p:cNvCxnSpPr>
          <p:nvPr/>
        </p:nvCxnSpPr>
        <p:spPr>
          <a:xfrm>
            <a:off x="4029419" y="1679498"/>
            <a:ext cx="1085161" cy="0"/>
          </a:xfrm>
          <a:prstGeom prst="straightConnector1">
            <a:avLst/>
          </a:prstGeom>
          <a:noFill/>
          <a:ln w="25400" cap="flat">
            <a:solidFill>
              <a:schemeClr val="accent1"/>
            </a:solidFill>
            <a:prstDash val="solid"/>
            <a:round/>
            <a:tailEnd type="triangle"/>
          </a:ln>
          <a:effectLst>
            <a:outerShdw blurRad="50800" dist="43000" dir="5400000" rotWithShape="0">
              <a:srgbClr val="000000">
                <a:alpha val="40000"/>
              </a:srgbClr>
            </a:outerShdw>
          </a:effectLst>
          <a:sp3d/>
        </p:spPr>
        <p:style>
          <a:lnRef idx="0">
            <a:scrgbClr r="0" g="0" b="0"/>
          </a:lnRef>
          <a:fillRef idx="0">
            <a:scrgbClr r="0" g="0" b="0"/>
          </a:fillRef>
          <a:effectRef idx="0">
            <a:scrgbClr r="0" g="0" b="0"/>
          </a:effectRef>
          <a:fontRef idx="none"/>
        </p:style>
      </p:cxnSp>
      <p:sp>
        <p:nvSpPr>
          <p:cNvPr id="14" name="正方形/長方形 13">
            <a:extLst>
              <a:ext uri="{FF2B5EF4-FFF2-40B4-BE49-F238E27FC236}">
                <a16:creationId xmlns:a16="http://schemas.microsoft.com/office/drawing/2014/main" id="{183C61A8-545B-E22B-C65D-3FE52F0E7B59}"/>
              </a:ext>
            </a:extLst>
          </p:cNvPr>
          <p:cNvSpPr/>
          <p:nvPr/>
        </p:nvSpPr>
        <p:spPr>
          <a:xfrm>
            <a:off x="5269082" y="1517574"/>
            <a:ext cx="3354057" cy="338550"/>
          </a:xfrm>
          <a:prstGeom prst="rect">
            <a:avLst/>
          </a:prstGeom>
          <a:solidFill>
            <a:schemeClr val="accent6">
              <a:lumMod val="20000"/>
              <a:lumOff val="80000"/>
            </a:schemeClr>
          </a:solidFill>
          <a:ln w="25400" cap="flat">
            <a:solidFill>
              <a:schemeClr val="accent1"/>
            </a:solidFill>
            <a:prstDash val="solid"/>
            <a:round/>
          </a:ln>
          <a:effectLst>
            <a:outerShdw blurRad="50800" dist="43000" dir="5400000" rotWithShape="0">
              <a:srgbClr val="000000">
                <a:alpha val="4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ja-JP" altLang="en-US" sz="1600" b="1" i="0" u="none" strike="noStrike" cap="none" spc="0" normalizeH="0" baseline="0" dirty="0">
                <a:ln>
                  <a:noFill/>
                </a:ln>
                <a:solidFill>
                  <a:srgbClr val="000000"/>
                </a:solidFill>
                <a:effectLst/>
                <a:uFillTx/>
                <a:latin typeface="メイリオ" panose="020B0604030504040204" pitchFamily="50" charset="-128"/>
                <a:ea typeface="メイリオ" panose="020B0604030504040204" pitchFamily="50" charset="-128"/>
                <a:sym typeface="Calibri"/>
              </a:rPr>
              <a:t>広告を強く打ち出すパート</a:t>
            </a:r>
          </a:p>
        </p:txBody>
      </p:sp>
      <p:sp>
        <p:nvSpPr>
          <p:cNvPr id="21" name="正方形/長方形 20">
            <a:extLst>
              <a:ext uri="{FF2B5EF4-FFF2-40B4-BE49-F238E27FC236}">
                <a16:creationId xmlns:a16="http://schemas.microsoft.com/office/drawing/2014/main" id="{01646905-9798-A8C7-E278-E55D8236F640}"/>
              </a:ext>
            </a:extLst>
          </p:cNvPr>
          <p:cNvSpPr/>
          <p:nvPr/>
        </p:nvSpPr>
        <p:spPr>
          <a:xfrm>
            <a:off x="5297497" y="3259725"/>
            <a:ext cx="3227767" cy="338550"/>
          </a:xfrm>
          <a:prstGeom prst="rect">
            <a:avLst/>
          </a:prstGeom>
          <a:solidFill>
            <a:srgbClr val="FDEDEE"/>
          </a:solidFill>
          <a:ln w="25400" cap="flat">
            <a:solidFill>
              <a:schemeClr val="accent1"/>
            </a:solidFill>
            <a:prstDash val="solid"/>
            <a:round/>
          </a:ln>
          <a:effectLst>
            <a:outerShdw blurRad="50800" dist="43000" dir="5400000" rotWithShape="0">
              <a:srgbClr val="000000">
                <a:alpha val="4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ja-JP" altLang="en-US" sz="1600" b="1" i="0" u="none" strike="noStrike" cap="none" spc="0" normalizeH="0" baseline="0" dirty="0">
                <a:ln>
                  <a:noFill/>
                </a:ln>
                <a:solidFill>
                  <a:srgbClr val="000000"/>
                </a:solidFill>
                <a:effectLst/>
                <a:uFillTx/>
                <a:latin typeface="メイリオ" panose="020B0604030504040204" pitchFamily="50" charset="-128"/>
                <a:ea typeface="メイリオ" panose="020B0604030504040204" pitchFamily="50" charset="-128"/>
                <a:sym typeface="Calibri"/>
              </a:rPr>
              <a:t>ユーザーの興味を引くパート</a:t>
            </a:r>
          </a:p>
        </p:txBody>
      </p:sp>
      <p:sp>
        <p:nvSpPr>
          <p:cNvPr id="22" name="正方形/長方形 21">
            <a:extLst>
              <a:ext uri="{FF2B5EF4-FFF2-40B4-BE49-F238E27FC236}">
                <a16:creationId xmlns:a16="http://schemas.microsoft.com/office/drawing/2014/main" id="{E9B7A41F-1C5A-69AE-3F62-63AF775AD480}"/>
              </a:ext>
            </a:extLst>
          </p:cNvPr>
          <p:cNvSpPr/>
          <p:nvPr/>
        </p:nvSpPr>
        <p:spPr>
          <a:xfrm>
            <a:off x="5297497" y="4730226"/>
            <a:ext cx="3227767" cy="338550"/>
          </a:xfrm>
          <a:prstGeom prst="rect">
            <a:avLst/>
          </a:prstGeom>
          <a:solidFill>
            <a:srgbClr val="FBD9DB"/>
          </a:solidFill>
          <a:ln w="25400" cap="flat">
            <a:solidFill>
              <a:schemeClr val="accent1"/>
            </a:solidFill>
            <a:prstDash val="solid"/>
            <a:round/>
          </a:ln>
          <a:effectLst>
            <a:outerShdw blurRad="50800" dist="43000" dir="5400000" rotWithShape="0">
              <a:srgbClr val="000000">
                <a:alpha val="4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ja-JP" altLang="en-US" sz="1600" b="1" i="0" u="none" strike="noStrike" cap="none" spc="0" normalizeH="0" baseline="0" dirty="0">
                <a:ln>
                  <a:noFill/>
                </a:ln>
                <a:solidFill>
                  <a:srgbClr val="000000"/>
                </a:solidFill>
                <a:effectLst/>
                <a:uFillTx/>
                <a:latin typeface="メイリオ" panose="020B0604030504040204" pitchFamily="50" charset="-128"/>
                <a:ea typeface="メイリオ" panose="020B0604030504040204" pitchFamily="50" charset="-128"/>
                <a:sym typeface="Calibri"/>
              </a:rPr>
              <a:t>成約につなげるパート</a:t>
            </a:r>
            <a:endParaRPr kumimoji="0" lang="en-US" altLang="ja-JP" sz="1600" b="1" i="0" u="none" strike="noStrike" cap="none" spc="0" normalizeH="0" baseline="0" dirty="0">
              <a:ln>
                <a:noFill/>
              </a:ln>
              <a:solidFill>
                <a:srgbClr val="000000"/>
              </a:solidFill>
              <a:effectLst/>
              <a:uFillTx/>
              <a:latin typeface="メイリオ" panose="020B0604030504040204" pitchFamily="50" charset="-128"/>
              <a:ea typeface="メイリオ" panose="020B0604030504040204" pitchFamily="50" charset="-128"/>
              <a:sym typeface="Calibri"/>
            </a:endParaRPr>
          </a:p>
        </p:txBody>
      </p:sp>
      <p:pic>
        <p:nvPicPr>
          <p:cNvPr id="26" name="図 25">
            <a:extLst>
              <a:ext uri="{FF2B5EF4-FFF2-40B4-BE49-F238E27FC236}">
                <a16:creationId xmlns:a16="http://schemas.microsoft.com/office/drawing/2014/main" id="{F000D692-D264-43F8-0CB7-BB6B949AD940}"/>
              </a:ext>
            </a:extLst>
          </p:cNvPr>
          <p:cNvPicPr>
            <a:picLocks noChangeAspect="1"/>
          </p:cNvPicPr>
          <p:nvPr/>
        </p:nvPicPr>
        <p:blipFill>
          <a:blip r:embed="rId3"/>
          <a:stretch>
            <a:fillRect/>
          </a:stretch>
        </p:blipFill>
        <p:spPr>
          <a:xfrm>
            <a:off x="4029419" y="3349347"/>
            <a:ext cx="1268078" cy="256054"/>
          </a:xfrm>
          <a:prstGeom prst="rect">
            <a:avLst/>
          </a:prstGeom>
        </p:spPr>
      </p:pic>
      <p:pic>
        <p:nvPicPr>
          <p:cNvPr id="27" name="図 26">
            <a:extLst>
              <a:ext uri="{FF2B5EF4-FFF2-40B4-BE49-F238E27FC236}">
                <a16:creationId xmlns:a16="http://schemas.microsoft.com/office/drawing/2014/main" id="{80E658CA-0DAD-A141-6DA6-F7F29936A54F}"/>
              </a:ext>
            </a:extLst>
          </p:cNvPr>
          <p:cNvPicPr>
            <a:picLocks noChangeAspect="1"/>
          </p:cNvPicPr>
          <p:nvPr/>
        </p:nvPicPr>
        <p:blipFill>
          <a:blip r:embed="rId3"/>
          <a:stretch>
            <a:fillRect/>
          </a:stretch>
        </p:blipFill>
        <p:spPr>
          <a:xfrm>
            <a:off x="4029419" y="4782874"/>
            <a:ext cx="1268078" cy="256054"/>
          </a:xfrm>
          <a:prstGeom prst="rect">
            <a:avLst/>
          </a:prstGeom>
        </p:spPr>
      </p:pic>
      <p:pic>
        <p:nvPicPr>
          <p:cNvPr id="29" name="図 28">
            <a:extLst>
              <a:ext uri="{FF2B5EF4-FFF2-40B4-BE49-F238E27FC236}">
                <a16:creationId xmlns:a16="http://schemas.microsoft.com/office/drawing/2014/main" id="{B3DC4702-2DA3-009E-B1FE-66EF124D7DAE}"/>
              </a:ext>
            </a:extLst>
          </p:cNvPr>
          <p:cNvPicPr>
            <a:picLocks noChangeAspect="1"/>
          </p:cNvPicPr>
          <p:nvPr/>
        </p:nvPicPr>
        <p:blipFill>
          <a:blip r:embed="rId4"/>
          <a:stretch>
            <a:fillRect/>
          </a:stretch>
        </p:blipFill>
        <p:spPr>
          <a:xfrm>
            <a:off x="234176" y="292576"/>
            <a:ext cx="4299232" cy="6272847"/>
          </a:xfrm>
          <a:prstGeom prst="rect">
            <a:avLst/>
          </a:prstGeom>
        </p:spPr>
      </p:pic>
      <p:pic>
        <p:nvPicPr>
          <p:cNvPr id="5" name="図 4">
            <a:extLst>
              <a:ext uri="{FF2B5EF4-FFF2-40B4-BE49-F238E27FC236}">
                <a16:creationId xmlns:a16="http://schemas.microsoft.com/office/drawing/2014/main" id="{9840A24B-F372-9A28-1C41-6D3A5A682E4F}"/>
              </a:ext>
            </a:extLst>
          </p:cNvPr>
          <p:cNvPicPr>
            <a:picLocks noChangeAspect="1"/>
          </p:cNvPicPr>
          <p:nvPr/>
        </p:nvPicPr>
        <p:blipFill>
          <a:blip r:embed="rId5"/>
          <a:stretch>
            <a:fillRect/>
          </a:stretch>
        </p:blipFill>
        <p:spPr>
          <a:xfrm>
            <a:off x="4378991" y="466689"/>
            <a:ext cx="463336" cy="512108"/>
          </a:xfrm>
          <a:prstGeom prst="rect">
            <a:avLst/>
          </a:prstGeom>
        </p:spPr>
      </p:pic>
    </p:spTree>
    <p:extLst>
      <p:ext uri="{BB962C8B-B14F-4D97-AF65-F5344CB8AC3E}">
        <p14:creationId xmlns:p14="http://schemas.microsoft.com/office/powerpoint/2010/main" val="128592362"/>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FA3F740-6C83-C998-0145-897F644B1E0E}"/>
              </a:ext>
            </a:extLst>
          </p:cNvPr>
          <p:cNvSpPr>
            <a:spLocks noGrp="1"/>
          </p:cNvSpPr>
          <p:nvPr>
            <p:ph type="title"/>
          </p:nvPr>
        </p:nvSpPr>
        <p:spPr>
          <a:xfrm>
            <a:off x="6772984" y="324127"/>
            <a:ext cx="8229600" cy="533400"/>
          </a:xfrm>
        </p:spPr>
        <p:txBody>
          <a:bodyPr>
            <a:normAutofit/>
          </a:bodyPr>
          <a:lstStyle/>
          <a:p>
            <a:r>
              <a:rPr kumimoji="1" lang="ja-JP" altLang="en-US" sz="2000" b="1" dirty="0">
                <a:solidFill>
                  <a:schemeClr val="tx1"/>
                </a:solidFill>
                <a:latin typeface="メイリオ" panose="020B0604030504040204" pitchFamily="50" charset="-128"/>
                <a:ea typeface="メイリオ" panose="020B0604030504040204" pitchFamily="50" charset="-128"/>
              </a:rPr>
              <a:t>デザイン案</a:t>
            </a:r>
          </a:p>
        </p:txBody>
      </p:sp>
      <p:pic>
        <p:nvPicPr>
          <p:cNvPr id="64" name="図 63">
            <a:extLst>
              <a:ext uri="{FF2B5EF4-FFF2-40B4-BE49-F238E27FC236}">
                <a16:creationId xmlns:a16="http://schemas.microsoft.com/office/drawing/2014/main" id="{0BDD1505-25EA-6090-9312-B98EC684DF4A}"/>
              </a:ext>
            </a:extLst>
          </p:cNvPr>
          <p:cNvPicPr>
            <a:picLocks noChangeAspect="1"/>
          </p:cNvPicPr>
          <p:nvPr/>
        </p:nvPicPr>
        <p:blipFill>
          <a:blip r:embed="rId2"/>
          <a:stretch>
            <a:fillRect/>
          </a:stretch>
        </p:blipFill>
        <p:spPr>
          <a:xfrm>
            <a:off x="0" y="39996"/>
            <a:ext cx="9144000" cy="128016"/>
          </a:xfrm>
          <a:prstGeom prst="rect">
            <a:avLst/>
          </a:prstGeom>
        </p:spPr>
      </p:pic>
      <p:grpSp>
        <p:nvGrpSpPr>
          <p:cNvPr id="61" name="グループ化 60">
            <a:extLst>
              <a:ext uri="{FF2B5EF4-FFF2-40B4-BE49-F238E27FC236}">
                <a16:creationId xmlns:a16="http://schemas.microsoft.com/office/drawing/2014/main" id="{5C18DEA6-C73B-19C4-E541-C0F2BFF0324A}"/>
              </a:ext>
            </a:extLst>
          </p:cNvPr>
          <p:cNvGrpSpPr/>
          <p:nvPr/>
        </p:nvGrpSpPr>
        <p:grpSpPr>
          <a:xfrm>
            <a:off x="4224118" y="396618"/>
            <a:ext cx="1757684" cy="6372566"/>
            <a:chOff x="4203329" y="441345"/>
            <a:chExt cx="1757684" cy="6372566"/>
          </a:xfrm>
        </p:grpSpPr>
        <p:grpSp>
          <p:nvGrpSpPr>
            <p:cNvPr id="56" name="グループ化 55">
              <a:extLst>
                <a:ext uri="{FF2B5EF4-FFF2-40B4-BE49-F238E27FC236}">
                  <a16:creationId xmlns:a16="http://schemas.microsoft.com/office/drawing/2014/main" id="{3ECE8490-C06D-ED6D-4326-2558F7B19D64}"/>
                </a:ext>
              </a:extLst>
            </p:cNvPr>
            <p:cNvGrpSpPr/>
            <p:nvPr/>
          </p:nvGrpSpPr>
          <p:grpSpPr>
            <a:xfrm>
              <a:off x="4203329" y="441345"/>
              <a:ext cx="1757684" cy="6372566"/>
              <a:chOff x="3854618" y="407296"/>
              <a:chExt cx="1757684" cy="6372566"/>
            </a:xfrm>
          </p:grpSpPr>
          <p:grpSp>
            <p:nvGrpSpPr>
              <p:cNvPr id="65" name="グループ化 64">
                <a:extLst>
                  <a:ext uri="{FF2B5EF4-FFF2-40B4-BE49-F238E27FC236}">
                    <a16:creationId xmlns:a16="http://schemas.microsoft.com/office/drawing/2014/main" id="{69A4E198-5D4A-5670-3A03-03B04E2C2E99}"/>
                  </a:ext>
                </a:extLst>
              </p:cNvPr>
              <p:cNvGrpSpPr/>
              <p:nvPr/>
            </p:nvGrpSpPr>
            <p:grpSpPr>
              <a:xfrm>
                <a:off x="3854618" y="407296"/>
                <a:ext cx="1757684" cy="6372566"/>
                <a:chOff x="3591463" y="558608"/>
                <a:chExt cx="1459315" cy="6162076"/>
              </a:xfrm>
            </p:grpSpPr>
            <p:grpSp>
              <p:nvGrpSpPr>
                <p:cNvPr id="59" name="グループ化 58">
                  <a:extLst>
                    <a:ext uri="{FF2B5EF4-FFF2-40B4-BE49-F238E27FC236}">
                      <a16:creationId xmlns:a16="http://schemas.microsoft.com/office/drawing/2014/main" id="{C7651357-1472-00B0-6C02-35E728E3372F}"/>
                    </a:ext>
                  </a:extLst>
                </p:cNvPr>
                <p:cNvGrpSpPr/>
                <p:nvPr/>
              </p:nvGrpSpPr>
              <p:grpSpPr>
                <a:xfrm>
                  <a:off x="3591463" y="558608"/>
                  <a:ext cx="1459315" cy="6162076"/>
                  <a:chOff x="2725147" y="113917"/>
                  <a:chExt cx="1650196" cy="6943345"/>
                </a:xfrm>
              </p:grpSpPr>
              <p:grpSp>
                <p:nvGrpSpPr>
                  <p:cNvPr id="45" name="グループ化 44">
                    <a:extLst>
                      <a:ext uri="{FF2B5EF4-FFF2-40B4-BE49-F238E27FC236}">
                        <a16:creationId xmlns:a16="http://schemas.microsoft.com/office/drawing/2014/main" id="{82F72D3C-1CC5-7E7C-84AF-215BCC48E933}"/>
                      </a:ext>
                    </a:extLst>
                  </p:cNvPr>
                  <p:cNvGrpSpPr/>
                  <p:nvPr/>
                </p:nvGrpSpPr>
                <p:grpSpPr>
                  <a:xfrm>
                    <a:off x="2725147" y="113917"/>
                    <a:ext cx="1650196" cy="6943345"/>
                    <a:chOff x="3010450" y="78995"/>
                    <a:chExt cx="1650196" cy="6943345"/>
                  </a:xfrm>
                </p:grpSpPr>
                <p:grpSp>
                  <p:nvGrpSpPr>
                    <p:cNvPr id="37" name="グループ化 36">
                      <a:extLst>
                        <a:ext uri="{FF2B5EF4-FFF2-40B4-BE49-F238E27FC236}">
                          <a16:creationId xmlns:a16="http://schemas.microsoft.com/office/drawing/2014/main" id="{9A56B629-2C58-7471-CCCC-A37D1B3074C3}"/>
                        </a:ext>
                      </a:extLst>
                    </p:cNvPr>
                    <p:cNvGrpSpPr/>
                    <p:nvPr/>
                  </p:nvGrpSpPr>
                  <p:grpSpPr>
                    <a:xfrm>
                      <a:off x="3010450" y="78995"/>
                      <a:ext cx="1650196" cy="6943345"/>
                      <a:chOff x="4193201" y="25401"/>
                      <a:chExt cx="1667679" cy="6907022"/>
                    </a:xfrm>
                  </p:grpSpPr>
                  <p:pic>
                    <p:nvPicPr>
                      <p:cNvPr id="14" name="図 13">
                        <a:extLst>
                          <a:ext uri="{FF2B5EF4-FFF2-40B4-BE49-F238E27FC236}">
                            <a16:creationId xmlns:a16="http://schemas.microsoft.com/office/drawing/2014/main" id="{47BFF2D7-C808-23B9-2978-F704F1825555}"/>
                          </a:ext>
                        </a:extLst>
                      </p:cNvPr>
                      <p:cNvPicPr>
                        <a:picLocks noChangeAspect="1"/>
                      </p:cNvPicPr>
                      <p:nvPr/>
                    </p:nvPicPr>
                    <p:blipFill>
                      <a:blip r:embed="rId3"/>
                      <a:stretch>
                        <a:fillRect/>
                      </a:stretch>
                    </p:blipFill>
                    <p:spPr>
                      <a:xfrm>
                        <a:off x="4193201" y="74423"/>
                        <a:ext cx="1667679" cy="6858000"/>
                      </a:xfrm>
                      <a:prstGeom prst="rect">
                        <a:avLst/>
                      </a:prstGeom>
                    </p:spPr>
                  </p:pic>
                  <p:pic>
                    <p:nvPicPr>
                      <p:cNvPr id="13" name="図 12">
                        <a:extLst>
                          <a:ext uri="{FF2B5EF4-FFF2-40B4-BE49-F238E27FC236}">
                            <a16:creationId xmlns:a16="http://schemas.microsoft.com/office/drawing/2014/main" id="{CE300CD5-5DDE-32A0-22C6-67F840557F6C}"/>
                          </a:ext>
                        </a:extLst>
                      </p:cNvPr>
                      <p:cNvPicPr>
                        <a:picLocks noChangeAspect="1"/>
                      </p:cNvPicPr>
                      <p:nvPr/>
                    </p:nvPicPr>
                    <p:blipFill>
                      <a:blip r:embed="rId4"/>
                      <a:stretch>
                        <a:fillRect/>
                      </a:stretch>
                    </p:blipFill>
                    <p:spPr>
                      <a:xfrm>
                        <a:off x="4193201" y="25401"/>
                        <a:ext cx="1667679" cy="651828"/>
                      </a:xfrm>
                      <a:prstGeom prst="rect">
                        <a:avLst/>
                      </a:prstGeom>
                    </p:spPr>
                  </p:pic>
                  <p:pic>
                    <p:nvPicPr>
                      <p:cNvPr id="20" name="図 19">
                        <a:extLst>
                          <a:ext uri="{FF2B5EF4-FFF2-40B4-BE49-F238E27FC236}">
                            <a16:creationId xmlns:a16="http://schemas.microsoft.com/office/drawing/2014/main" id="{BFBA2608-5938-D147-D608-F47C52325030}"/>
                          </a:ext>
                        </a:extLst>
                      </p:cNvPr>
                      <p:cNvPicPr>
                        <a:picLocks noChangeAspect="1"/>
                      </p:cNvPicPr>
                      <p:nvPr/>
                    </p:nvPicPr>
                    <p:blipFill>
                      <a:blip r:embed="rId5"/>
                      <a:stretch>
                        <a:fillRect/>
                      </a:stretch>
                    </p:blipFill>
                    <p:spPr>
                      <a:xfrm>
                        <a:off x="4483021" y="564554"/>
                        <a:ext cx="1030251" cy="202956"/>
                      </a:xfrm>
                      <a:prstGeom prst="rect">
                        <a:avLst/>
                      </a:prstGeom>
                    </p:spPr>
                  </p:pic>
                  <p:pic>
                    <p:nvPicPr>
                      <p:cNvPr id="22" name="図 21">
                        <a:extLst>
                          <a:ext uri="{FF2B5EF4-FFF2-40B4-BE49-F238E27FC236}">
                            <a16:creationId xmlns:a16="http://schemas.microsoft.com/office/drawing/2014/main" id="{E7CD2519-12EE-0C69-F630-888FDA10373E}"/>
                          </a:ext>
                        </a:extLst>
                      </p:cNvPr>
                      <p:cNvPicPr>
                        <a:picLocks noChangeAspect="1"/>
                      </p:cNvPicPr>
                      <p:nvPr/>
                    </p:nvPicPr>
                    <p:blipFill>
                      <a:blip r:embed="rId6"/>
                      <a:stretch>
                        <a:fillRect/>
                      </a:stretch>
                    </p:blipFill>
                    <p:spPr>
                      <a:xfrm flipV="1">
                        <a:off x="4331597" y="818862"/>
                        <a:ext cx="1390887" cy="364478"/>
                      </a:xfrm>
                      <a:prstGeom prst="rect">
                        <a:avLst/>
                      </a:prstGeom>
                    </p:spPr>
                  </p:pic>
                  <p:pic>
                    <p:nvPicPr>
                      <p:cNvPr id="26" name="図 25">
                        <a:extLst>
                          <a:ext uri="{FF2B5EF4-FFF2-40B4-BE49-F238E27FC236}">
                            <a16:creationId xmlns:a16="http://schemas.microsoft.com/office/drawing/2014/main" id="{4DFA1614-C5F3-8184-FE71-67CDEBC1E6B5}"/>
                          </a:ext>
                        </a:extLst>
                      </p:cNvPr>
                      <p:cNvPicPr>
                        <a:picLocks noChangeAspect="1"/>
                      </p:cNvPicPr>
                      <p:nvPr/>
                    </p:nvPicPr>
                    <p:blipFill>
                      <a:blip r:embed="rId7"/>
                      <a:stretch>
                        <a:fillRect/>
                      </a:stretch>
                    </p:blipFill>
                    <p:spPr>
                      <a:xfrm>
                        <a:off x="4289871" y="1544262"/>
                        <a:ext cx="1430359" cy="434495"/>
                      </a:xfrm>
                      <a:prstGeom prst="rect">
                        <a:avLst/>
                      </a:prstGeom>
                    </p:spPr>
                  </p:pic>
                  <p:pic>
                    <p:nvPicPr>
                      <p:cNvPr id="28" name="図 27">
                        <a:extLst>
                          <a:ext uri="{FF2B5EF4-FFF2-40B4-BE49-F238E27FC236}">
                            <a16:creationId xmlns:a16="http://schemas.microsoft.com/office/drawing/2014/main" id="{545005C2-4A51-1790-E01A-7EFD05F375BC}"/>
                          </a:ext>
                        </a:extLst>
                      </p:cNvPr>
                      <p:cNvPicPr>
                        <a:picLocks noChangeAspect="1"/>
                      </p:cNvPicPr>
                      <p:nvPr/>
                    </p:nvPicPr>
                    <p:blipFill>
                      <a:blip r:embed="rId8"/>
                      <a:stretch>
                        <a:fillRect/>
                      </a:stretch>
                    </p:blipFill>
                    <p:spPr>
                      <a:xfrm>
                        <a:off x="4550642" y="1245739"/>
                        <a:ext cx="895012" cy="260627"/>
                      </a:xfrm>
                      <a:prstGeom prst="rect">
                        <a:avLst/>
                      </a:prstGeom>
                    </p:spPr>
                  </p:pic>
                  <p:pic>
                    <p:nvPicPr>
                      <p:cNvPr id="36" name="図 35">
                        <a:extLst>
                          <a:ext uri="{FF2B5EF4-FFF2-40B4-BE49-F238E27FC236}">
                            <a16:creationId xmlns:a16="http://schemas.microsoft.com/office/drawing/2014/main" id="{5D525420-11D3-E4DD-5F29-75F183D61F75}"/>
                          </a:ext>
                        </a:extLst>
                      </p:cNvPr>
                      <p:cNvPicPr>
                        <a:picLocks noChangeAspect="1"/>
                      </p:cNvPicPr>
                      <p:nvPr/>
                    </p:nvPicPr>
                    <p:blipFill>
                      <a:blip r:embed="rId9"/>
                      <a:stretch>
                        <a:fillRect/>
                      </a:stretch>
                    </p:blipFill>
                    <p:spPr>
                      <a:xfrm>
                        <a:off x="4260980" y="2027779"/>
                        <a:ext cx="1474335" cy="345699"/>
                      </a:xfrm>
                      <a:prstGeom prst="rect">
                        <a:avLst/>
                      </a:prstGeom>
                    </p:spPr>
                  </p:pic>
                </p:grpSp>
                <p:pic>
                  <p:nvPicPr>
                    <p:cNvPr id="40" name="図 39">
                      <a:extLst>
                        <a:ext uri="{FF2B5EF4-FFF2-40B4-BE49-F238E27FC236}">
                          <a16:creationId xmlns:a16="http://schemas.microsoft.com/office/drawing/2014/main" id="{6D3FDF36-40BF-0716-89A0-AF7E95C78B78}"/>
                        </a:ext>
                      </a:extLst>
                    </p:cNvPr>
                    <p:cNvPicPr>
                      <a:picLocks noChangeAspect="1"/>
                    </p:cNvPicPr>
                    <p:nvPr/>
                  </p:nvPicPr>
                  <p:blipFill>
                    <a:blip r:embed="rId10"/>
                    <a:stretch>
                      <a:fillRect/>
                    </a:stretch>
                  </p:blipFill>
                  <p:spPr>
                    <a:xfrm>
                      <a:off x="3129711" y="2492080"/>
                      <a:ext cx="1391760" cy="464416"/>
                    </a:xfrm>
                    <a:prstGeom prst="rect">
                      <a:avLst/>
                    </a:prstGeom>
                  </p:spPr>
                </p:pic>
                <p:pic>
                  <p:nvPicPr>
                    <p:cNvPr id="42" name="図 41">
                      <a:extLst>
                        <a:ext uri="{FF2B5EF4-FFF2-40B4-BE49-F238E27FC236}">
                          <a16:creationId xmlns:a16="http://schemas.microsoft.com/office/drawing/2014/main" id="{E175C7C3-5E30-059A-3DAC-D693451D669E}"/>
                        </a:ext>
                      </a:extLst>
                    </p:cNvPr>
                    <p:cNvPicPr>
                      <a:picLocks noChangeAspect="1"/>
                    </p:cNvPicPr>
                    <p:nvPr/>
                  </p:nvPicPr>
                  <p:blipFill>
                    <a:blip r:embed="rId11"/>
                    <a:stretch>
                      <a:fillRect/>
                    </a:stretch>
                  </p:blipFill>
                  <p:spPr>
                    <a:xfrm>
                      <a:off x="3230260" y="3021459"/>
                      <a:ext cx="1210575" cy="562924"/>
                    </a:xfrm>
                    <a:prstGeom prst="rect">
                      <a:avLst/>
                    </a:prstGeom>
                  </p:spPr>
                </p:pic>
                <p:pic>
                  <p:nvPicPr>
                    <p:cNvPr id="44" name="図 43">
                      <a:extLst>
                        <a:ext uri="{FF2B5EF4-FFF2-40B4-BE49-F238E27FC236}">
                          <a16:creationId xmlns:a16="http://schemas.microsoft.com/office/drawing/2014/main" id="{8E212834-3955-77EB-8F05-D94384F1FCB5}"/>
                        </a:ext>
                      </a:extLst>
                    </p:cNvPr>
                    <p:cNvPicPr>
                      <a:picLocks noChangeAspect="1"/>
                    </p:cNvPicPr>
                    <p:nvPr/>
                  </p:nvPicPr>
                  <p:blipFill>
                    <a:blip r:embed="rId12"/>
                    <a:stretch>
                      <a:fillRect/>
                    </a:stretch>
                  </p:blipFill>
                  <p:spPr>
                    <a:xfrm>
                      <a:off x="3072487" y="3624695"/>
                      <a:ext cx="1482603" cy="375469"/>
                    </a:xfrm>
                    <a:prstGeom prst="rect">
                      <a:avLst/>
                    </a:prstGeom>
                  </p:spPr>
                </p:pic>
              </p:grpSp>
              <p:grpSp>
                <p:nvGrpSpPr>
                  <p:cNvPr id="58" name="グループ化 57">
                    <a:extLst>
                      <a:ext uri="{FF2B5EF4-FFF2-40B4-BE49-F238E27FC236}">
                        <a16:creationId xmlns:a16="http://schemas.microsoft.com/office/drawing/2014/main" id="{3642F8F4-6994-AAE9-8995-9E003F149F4A}"/>
                      </a:ext>
                    </a:extLst>
                  </p:cNvPr>
                  <p:cNvGrpSpPr/>
                  <p:nvPr/>
                </p:nvGrpSpPr>
                <p:grpSpPr>
                  <a:xfrm>
                    <a:off x="2790250" y="4084366"/>
                    <a:ext cx="1482603" cy="2382352"/>
                    <a:chOff x="2790250" y="4084366"/>
                    <a:chExt cx="1482603" cy="2382352"/>
                  </a:xfrm>
                </p:grpSpPr>
                <p:pic>
                  <p:nvPicPr>
                    <p:cNvPr id="47" name="図 46">
                      <a:extLst>
                        <a:ext uri="{FF2B5EF4-FFF2-40B4-BE49-F238E27FC236}">
                          <a16:creationId xmlns:a16="http://schemas.microsoft.com/office/drawing/2014/main" id="{1687B89B-7122-3A44-8FD7-6CB92E6DBF11}"/>
                        </a:ext>
                      </a:extLst>
                    </p:cNvPr>
                    <p:cNvPicPr>
                      <a:picLocks noChangeAspect="1"/>
                    </p:cNvPicPr>
                    <p:nvPr/>
                  </p:nvPicPr>
                  <p:blipFill>
                    <a:blip r:embed="rId13"/>
                    <a:stretch>
                      <a:fillRect/>
                    </a:stretch>
                  </p:blipFill>
                  <p:spPr>
                    <a:xfrm>
                      <a:off x="2837052" y="4084366"/>
                      <a:ext cx="1426386" cy="399467"/>
                    </a:xfrm>
                    <a:prstGeom prst="rect">
                      <a:avLst/>
                    </a:prstGeom>
                  </p:spPr>
                </p:pic>
                <p:pic>
                  <p:nvPicPr>
                    <p:cNvPr id="49" name="図 48">
                      <a:extLst>
                        <a:ext uri="{FF2B5EF4-FFF2-40B4-BE49-F238E27FC236}">
                          <a16:creationId xmlns:a16="http://schemas.microsoft.com/office/drawing/2014/main" id="{775672E0-9C71-DF64-E1CA-63A7BCD175AB}"/>
                        </a:ext>
                      </a:extLst>
                    </p:cNvPr>
                    <p:cNvPicPr>
                      <a:picLocks noChangeAspect="1"/>
                    </p:cNvPicPr>
                    <p:nvPr/>
                  </p:nvPicPr>
                  <p:blipFill>
                    <a:blip r:embed="rId14"/>
                    <a:stretch>
                      <a:fillRect/>
                    </a:stretch>
                  </p:blipFill>
                  <p:spPr>
                    <a:xfrm>
                      <a:off x="2813974" y="4519078"/>
                      <a:ext cx="1458879" cy="412452"/>
                    </a:xfrm>
                    <a:prstGeom prst="rect">
                      <a:avLst/>
                    </a:prstGeom>
                  </p:spPr>
                </p:pic>
                <p:pic>
                  <p:nvPicPr>
                    <p:cNvPr id="51" name="図 50">
                      <a:extLst>
                        <a:ext uri="{FF2B5EF4-FFF2-40B4-BE49-F238E27FC236}">
                          <a16:creationId xmlns:a16="http://schemas.microsoft.com/office/drawing/2014/main" id="{1620EAD2-8B70-81E5-D9D1-924DB3AC41CF}"/>
                        </a:ext>
                      </a:extLst>
                    </p:cNvPr>
                    <p:cNvPicPr>
                      <a:picLocks noChangeAspect="1"/>
                    </p:cNvPicPr>
                    <p:nvPr/>
                  </p:nvPicPr>
                  <p:blipFill>
                    <a:blip r:embed="rId15"/>
                    <a:stretch>
                      <a:fillRect/>
                    </a:stretch>
                  </p:blipFill>
                  <p:spPr>
                    <a:xfrm>
                      <a:off x="3054472" y="5001144"/>
                      <a:ext cx="991546" cy="412452"/>
                    </a:xfrm>
                    <a:prstGeom prst="rect">
                      <a:avLst/>
                    </a:prstGeom>
                  </p:spPr>
                </p:pic>
                <p:pic>
                  <p:nvPicPr>
                    <p:cNvPr id="53" name="図 52">
                      <a:extLst>
                        <a:ext uri="{FF2B5EF4-FFF2-40B4-BE49-F238E27FC236}">
                          <a16:creationId xmlns:a16="http://schemas.microsoft.com/office/drawing/2014/main" id="{495A3962-7925-B671-5BE5-3E97BF9364A8}"/>
                        </a:ext>
                      </a:extLst>
                    </p:cNvPr>
                    <p:cNvPicPr>
                      <a:picLocks noChangeAspect="1"/>
                    </p:cNvPicPr>
                    <p:nvPr/>
                  </p:nvPicPr>
                  <p:blipFill>
                    <a:blip r:embed="rId16"/>
                    <a:stretch>
                      <a:fillRect/>
                    </a:stretch>
                  </p:blipFill>
                  <p:spPr>
                    <a:xfrm>
                      <a:off x="2820804" y="5459615"/>
                      <a:ext cx="1410063" cy="177929"/>
                    </a:xfrm>
                    <a:prstGeom prst="rect">
                      <a:avLst/>
                    </a:prstGeom>
                  </p:spPr>
                </p:pic>
                <p:pic>
                  <p:nvPicPr>
                    <p:cNvPr id="55" name="図 54">
                      <a:extLst>
                        <a:ext uri="{FF2B5EF4-FFF2-40B4-BE49-F238E27FC236}">
                          <a16:creationId xmlns:a16="http://schemas.microsoft.com/office/drawing/2014/main" id="{38B7F2A1-25EC-0C4A-B01B-B3DC37889A2C}"/>
                        </a:ext>
                      </a:extLst>
                    </p:cNvPr>
                    <p:cNvPicPr>
                      <a:picLocks noChangeAspect="1"/>
                    </p:cNvPicPr>
                    <p:nvPr/>
                  </p:nvPicPr>
                  <p:blipFill>
                    <a:blip r:embed="rId17"/>
                    <a:stretch>
                      <a:fillRect/>
                    </a:stretch>
                  </p:blipFill>
                  <p:spPr>
                    <a:xfrm>
                      <a:off x="2793139" y="5643825"/>
                      <a:ext cx="1448982" cy="375469"/>
                    </a:xfrm>
                    <a:prstGeom prst="rect">
                      <a:avLst/>
                    </a:prstGeom>
                  </p:spPr>
                </p:pic>
                <p:pic>
                  <p:nvPicPr>
                    <p:cNvPr id="57" name="図 56">
                      <a:extLst>
                        <a:ext uri="{FF2B5EF4-FFF2-40B4-BE49-F238E27FC236}">
                          <a16:creationId xmlns:a16="http://schemas.microsoft.com/office/drawing/2014/main" id="{0403D340-9491-4805-9CBF-11DFCB8A44B3}"/>
                        </a:ext>
                      </a:extLst>
                    </p:cNvPr>
                    <p:cNvPicPr>
                      <a:picLocks noChangeAspect="1"/>
                    </p:cNvPicPr>
                    <p:nvPr/>
                  </p:nvPicPr>
                  <p:blipFill>
                    <a:blip r:embed="rId18"/>
                    <a:stretch>
                      <a:fillRect/>
                    </a:stretch>
                  </p:blipFill>
                  <p:spPr>
                    <a:xfrm>
                      <a:off x="2790250" y="6068574"/>
                      <a:ext cx="1482603" cy="398144"/>
                    </a:xfrm>
                    <a:prstGeom prst="rect">
                      <a:avLst/>
                    </a:prstGeom>
                  </p:spPr>
                </p:pic>
              </p:grpSp>
            </p:grpSp>
            <p:pic>
              <p:nvPicPr>
                <p:cNvPr id="63" name="図 62">
                  <a:extLst>
                    <a:ext uri="{FF2B5EF4-FFF2-40B4-BE49-F238E27FC236}">
                      <a16:creationId xmlns:a16="http://schemas.microsoft.com/office/drawing/2014/main" id="{3A83371C-1B05-15F1-00C5-2E60C779DD80}"/>
                    </a:ext>
                  </a:extLst>
                </p:cNvPr>
                <p:cNvPicPr>
                  <a:picLocks noChangeAspect="1"/>
                </p:cNvPicPr>
                <p:nvPr/>
              </p:nvPicPr>
              <p:blipFill>
                <a:blip r:embed="rId19"/>
                <a:stretch>
                  <a:fillRect/>
                </a:stretch>
              </p:blipFill>
              <p:spPr>
                <a:xfrm>
                  <a:off x="3785847" y="6349206"/>
                  <a:ext cx="1034034" cy="193318"/>
                </a:xfrm>
                <a:prstGeom prst="rect">
                  <a:avLst/>
                </a:prstGeom>
              </p:spPr>
            </p:pic>
          </p:grpSp>
          <p:pic>
            <p:nvPicPr>
              <p:cNvPr id="16" name="図 15">
                <a:extLst>
                  <a:ext uri="{FF2B5EF4-FFF2-40B4-BE49-F238E27FC236}">
                    <a16:creationId xmlns:a16="http://schemas.microsoft.com/office/drawing/2014/main" id="{71570921-87DC-AC34-BEE3-6904C5E07098}"/>
                  </a:ext>
                </a:extLst>
              </p:cNvPr>
              <p:cNvPicPr>
                <a:picLocks noChangeAspect="1"/>
              </p:cNvPicPr>
              <p:nvPr/>
            </p:nvPicPr>
            <p:blipFill>
              <a:blip r:embed="rId20"/>
              <a:stretch>
                <a:fillRect/>
              </a:stretch>
            </p:blipFill>
            <p:spPr>
              <a:xfrm>
                <a:off x="3981647" y="6364916"/>
                <a:ext cx="1536325" cy="249958"/>
              </a:xfrm>
              <a:prstGeom prst="rect">
                <a:avLst/>
              </a:prstGeom>
            </p:spPr>
          </p:pic>
        </p:grpSp>
        <p:pic>
          <p:nvPicPr>
            <p:cNvPr id="3" name="図 2">
              <a:extLst>
                <a:ext uri="{FF2B5EF4-FFF2-40B4-BE49-F238E27FC236}">
                  <a16:creationId xmlns:a16="http://schemas.microsoft.com/office/drawing/2014/main" id="{8AF08E08-2DD7-B6B9-AD7E-0FD0942A4C79}"/>
                </a:ext>
              </a:extLst>
            </p:cNvPr>
            <p:cNvPicPr>
              <a:picLocks noChangeAspect="1"/>
            </p:cNvPicPr>
            <p:nvPr/>
          </p:nvPicPr>
          <p:blipFill>
            <a:blip r:embed="rId21"/>
            <a:stretch>
              <a:fillRect/>
            </a:stretch>
          </p:blipFill>
          <p:spPr>
            <a:xfrm>
              <a:off x="4353311" y="1174362"/>
              <a:ext cx="1475360" cy="377558"/>
            </a:xfrm>
            <a:prstGeom prst="rect">
              <a:avLst/>
            </a:prstGeom>
          </p:spPr>
        </p:pic>
      </p:grpSp>
      <p:grpSp>
        <p:nvGrpSpPr>
          <p:cNvPr id="9" name="グループ化 8">
            <a:extLst>
              <a:ext uri="{FF2B5EF4-FFF2-40B4-BE49-F238E27FC236}">
                <a16:creationId xmlns:a16="http://schemas.microsoft.com/office/drawing/2014/main" id="{C206C82C-6FFC-1D9A-7CFE-CD8431E194B6}"/>
              </a:ext>
            </a:extLst>
          </p:cNvPr>
          <p:cNvGrpSpPr/>
          <p:nvPr/>
        </p:nvGrpSpPr>
        <p:grpSpPr>
          <a:xfrm>
            <a:off x="6096737" y="998008"/>
            <a:ext cx="1433623" cy="5696312"/>
            <a:chOff x="3710515" y="1465534"/>
            <a:chExt cx="1591194" cy="5249111"/>
          </a:xfrm>
        </p:grpSpPr>
        <p:pic>
          <p:nvPicPr>
            <p:cNvPr id="5" name="図 4">
              <a:extLst>
                <a:ext uri="{FF2B5EF4-FFF2-40B4-BE49-F238E27FC236}">
                  <a16:creationId xmlns:a16="http://schemas.microsoft.com/office/drawing/2014/main" id="{E7098572-DC36-2933-4A7A-AA2ADF0B6E85}"/>
                </a:ext>
              </a:extLst>
            </p:cNvPr>
            <p:cNvPicPr>
              <a:picLocks noChangeAspect="1"/>
            </p:cNvPicPr>
            <p:nvPr/>
          </p:nvPicPr>
          <p:blipFill>
            <a:blip r:embed="rId22"/>
            <a:stretch>
              <a:fillRect/>
            </a:stretch>
          </p:blipFill>
          <p:spPr>
            <a:xfrm>
              <a:off x="3710515" y="1465534"/>
              <a:ext cx="1591194" cy="5249111"/>
            </a:xfrm>
            <a:prstGeom prst="rect">
              <a:avLst/>
            </a:prstGeom>
          </p:spPr>
        </p:pic>
        <p:pic>
          <p:nvPicPr>
            <p:cNvPr id="7" name="図 6">
              <a:extLst>
                <a:ext uri="{FF2B5EF4-FFF2-40B4-BE49-F238E27FC236}">
                  <a16:creationId xmlns:a16="http://schemas.microsoft.com/office/drawing/2014/main" id="{1F47C803-E123-EBB1-0586-194C1F060DBC}"/>
                </a:ext>
              </a:extLst>
            </p:cNvPr>
            <p:cNvPicPr>
              <a:picLocks noChangeAspect="1"/>
            </p:cNvPicPr>
            <p:nvPr/>
          </p:nvPicPr>
          <p:blipFill>
            <a:blip r:embed="rId23"/>
            <a:stretch>
              <a:fillRect/>
            </a:stretch>
          </p:blipFill>
          <p:spPr>
            <a:xfrm>
              <a:off x="3861754" y="2359059"/>
              <a:ext cx="1262990" cy="2139881"/>
            </a:xfrm>
            <a:prstGeom prst="rect">
              <a:avLst/>
            </a:prstGeom>
          </p:spPr>
        </p:pic>
      </p:grpSp>
      <p:grpSp>
        <p:nvGrpSpPr>
          <p:cNvPr id="11" name="グループ化 10">
            <a:extLst>
              <a:ext uri="{FF2B5EF4-FFF2-40B4-BE49-F238E27FC236}">
                <a16:creationId xmlns:a16="http://schemas.microsoft.com/office/drawing/2014/main" id="{DACA0AEA-8B56-B722-9382-7213543D433A}"/>
              </a:ext>
            </a:extLst>
          </p:cNvPr>
          <p:cNvGrpSpPr/>
          <p:nvPr/>
        </p:nvGrpSpPr>
        <p:grpSpPr>
          <a:xfrm>
            <a:off x="165207" y="234902"/>
            <a:ext cx="2537725" cy="6426593"/>
            <a:chOff x="143327" y="302086"/>
            <a:chExt cx="2205898" cy="6531585"/>
          </a:xfrm>
        </p:grpSpPr>
        <p:pic>
          <p:nvPicPr>
            <p:cNvPr id="4" name="図 3">
              <a:extLst>
                <a:ext uri="{FF2B5EF4-FFF2-40B4-BE49-F238E27FC236}">
                  <a16:creationId xmlns:a16="http://schemas.microsoft.com/office/drawing/2014/main" id="{63C2AC71-AC4B-AE4C-8D66-259A7FA6DCB5}"/>
                </a:ext>
              </a:extLst>
            </p:cNvPr>
            <p:cNvPicPr>
              <a:picLocks noChangeAspect="1"/>
            </p:cNvPicPr>
            <p:nvPr/>
          </p:nvPicPr>
          <p:blipFill>
            <a:blip r:embed="rId24"/>
            <a:stretch>
              <a:fillRect/>
            </a:stretch>
          </p:blipFill>
          <p:spPr>
            <a:xfrm>
              <a:off x="143327" y="4808354"/>
              <a:ext cx="2205898" cy="2025317"/>
            </a:xfrm>
            <a:prstGeom prst="rect">
              <a:avLst/>
            </a:prstGeom>
          </p:spPr>
        </p:pic>
        <p:pic>
          <p:nvPicPr>
            <p:cNvPr id="8" name="図 7">
              <a:extLst>
                <a:ext uri="{FF2B5EF4-FFF2-40B4-BE49-F238E27FC236}">
                  <a16:creationId xmlns:a16="http://schemas.microsoft.com/office/drawing/2014/main" id="{879AC3A3-CA81-0792-584C-B26297A2AE21}"/>
                </a:ext>
              </a:extLst>
            </p:cNvPr>
            <p:cNvPicPr>
              <a:picLocks noChangeAspect="1"/>
            </p:cNvPicPr>
            <p:nvPr/>
          </p:nvPicPr>
          <p:blipFill>
            <a:blip r:embed="rId25"/>
            <a:stretch>
              <a:fillRect/>
            </a:stretch>
          </p:blipFill>
          <p:spPr>
            <a:xfrm>
              <a:off x="160439" y="2424219"/>
              <a:ext cx="2188786" cy="2384135"/>
            </a:xfrm>
            <a:prstGeom prst="rect">
              <a:avLst/>
            </a:prstGeom>
          </p:spPr>
        </p:pic>
        <p:pic>
          <p:nvPicPr>
            <p:cNvPr id="10" name="図 9">
              <a:extLst>
                <a:ext uri="{FF2B5EF4-FFF2-40B4-BE49-F238E27FC236}">
                  <a16:creationId xmlns:a16="http://schemas.microsoft.com/office/drawing/2014/main" id="{6DD414CA-944B-35BA-764B-A823DB993F4C}"/>
                </a:ext>
              </a:extLst>
            </p:cNvPr>
            <p:cNvPicPr>
              <a:picLocks noChangeAspect="1"/>
            </p:cNvPicPr>
            <p:nvPr/>
          </p:nvPicPr>
          <p:blipFill>
            <a:blip r:embed="rId26"/>
            <a:stretch>
              <a:fillRect/>
            </a:stretch>
          </p:blipFill>
          <p:spPr>
            <a:xfrm>
              <a:off x="160439" y="302086"/>
              <a:ext cx="2171673" cy="2122133"/>
            </a:xfrm>
            <a:prstGeom prst="rect">
              <a:avLst/>
            </a:prstGeom>
          </p:spPr>
        </p:pic>
      </p:grpSp>
      <p:pic>
        <p:nvPicPr>
          <p:cNvPr id="60" name="図 59">
            <a:extLst>
              <a:ext uri="{FF2B5EF4-FFF2-40B4-BE49-F238E27FC236}">
                <a16:creationId xmlns:a16="http://schemas.microsoft.com/office/drawing/2014/main" id="{CBCFBF8F-B0C6-3F8E-3985-E7660B7BD751}"/>
              </a:ext>
            </a:extLst>
          </p:cNvPr>
          <p:cNvPicPr>
            <a:picLocks noChangeAspect="1"/>
          </p:cNvPicPr>
          <p:nvPr/>
        </p:nvPicPr>
        <p:blipFill>
          <a:blip r:embed="rId27"/>
          <a:stretch>
            <a:fillRect/>
          </a:stretch>
        </p:blipFill>
        <p:spPr>
          <a:xfrm>
            <a:off x="2675492" y="261222"/>
            <a:ext cx="1233992" cy="6479013"/>
          </a:xfrm>
          <a:prstGeom prst="rect">
            <a:avLst/>
          </a:prstGeom>
        </p:spPr>
      </p:pic>
      <p:grpSp>
        <p:nvGrpSpPr>
          <p:cNvPr id="54" name="グループ化 53">
            <a:extLst>
              <a:ext uri="{FF2B5EF4-FFF2-40B4-BE49-F238E27FC236}">
                <a16:creationId xmlns:a16="http://schemas.microsoft.com/office/drawing/2014/main" id="{8F971C8A-D63B-F106-D8F7-F6DF105A50C9}"/>
              </a:ext>
            </a:extLst>
          </p:cNvPr>
          <p:cNvGrpSpPr/>
          <p:nvPr/>
        </p:nvGrpSpPr>
        <p:grpSpPr>
          <a:xfrm>
            <a:off x="7605047" y="993598"/>
            <a:ext cx="1433623" cy="5696312"/>
            <a:chOff x="9400095" y="-127767"/>
            <a:chExt cx="1613645" cy="6717109"/>
          </a:xfrm>
        </p:grpSpPr>
        <p:grpSp>
          <p:nvGrpSpPr>
            <p:cNvPr id="39" name="グループ化 38">
              <a:extLst>
                <a:ext uri="{FF2B5EF4-FFF2-40B4-BE49-F238E27FC236}">
                  <a16:creationId xmlns:a16="http://schemas.microsoft.com/office/drawing/2014/main" id="{15AADFBE-1CC6-5289-07DB-F867D501BB6A}"/>
                </a:ext>
              </a:extLst>
            </p:cNvPr>
            <p:cNvGrpSpPr/>
            <p:nvPr/>
          </p:nvGrpSpPr>
          <p:grpSpPr>
            <a:xfrm>
              <a:off x="9400095" y="-127767"/>
              <a:ext cx="1613645" cy="6717109"/>
              <a:chOff x="9371129" y="-233489"/>
              <a:chExt cx="1613645" cy="6717109"/>
            </a:xfrm>
          </p:grpSpPr>
          <p:pic>
            <p:nvPicPr>
              <p:cNvPr id="17" name="図 16">
                <a:extLst>
                  <a:ext uri="{FF2B5EF4-FFF2-40B4-BE49-F238E27FC236}">
                    <a16:creationId xmlns:a16="http://schemas.microsoft.com/office/drawing/2014/main" id="{55BDAE8F-83E1-4D83-0A15-3CF62616C07F}"/>
                  </a:ext>
                </a:extLst>
              </p:cNvPr>
              <p:cNvPicPr>
                <a:picLocks noChangeAspect="1"/>
              </p:cNvPicPr>
              <p:nvPr/>
            </p:nvPicPr>
            <p:blipFill>
              <a:blip r:embed="rId28"/>
              <a:stretch>
                <a:fillRect/>
              </a:stretch>
            </p:blipFill>
            <p:spPr>
              <a:xfrm>
                <a:off x="9371129" y="-233489"/>
                <a:ext cx="1613645" cy="6717109"/>
              </a:xfrm>
              <a:prstGeom prst="rect">
                <a:avLst/>
              </a:prstGeom>
              <a:ln>
                <a:noFill/>
              </a:ln>
            </p:spPr>
          </p:pic>
          <p:pic>
            <p:nvPicPr>
              <p:cNvPr id="25" name="図 24">
                <a:extLst>
                  <a:ext uri="{FF2B5EF4-FFF2-40B4-BE49-F238E27FC236}">
                    <a16:creationId xmlns:a16="http://schemas.microsoft.com/office/drawing/2014/main" id="{83364A25-3B2B-6D2F-CFF3-99DE23DFE3DE}"/>
                  </a:ext>
                </a:extLst>
              </p:cNvPr>
              <p:cNvPicPr>
                <a:picLocks noChangeAspect="1"/>
              </p:cNvPicPr>
              <p:nvPr/>
            </p:nvPicPr>
            <p:blipFill>
              <a:blip r:embed="rId29"/>
              <a:stretch>
                <a:fillRect/>
              </a:stretch>
            </p:blipFill>
            <p:spPr>
              <a:xfrm>
                <a:off x="9753370" y="-73045"/>
                <a:ext cx="869614" cy="948132"/>
              </a:xfrm>
              <a:prstGeom prst="rect">
                <a:avLst/>
              </a:prstGeom>
              <a:ln>
                <a:noFill/>
              </a:ln>
            </p:spPr>
          </p:pic>
          <p:pic>
            <p:nvPicPr>
              <p:cNvPr id="29" name="図 28">
                <a:extLst>
                  <a:ext uri="{FF2B5EF4-FFF2-40B4-BE49-F238E27FC236}">
                    <a16:creationId xmlns:a16="http://schemas.microsoft.com/office/drawing/2014/main" id="{4F0C128A-3A71-6CCF-A14A-4180AC8FF5B5}"/>
                  </a:ext>
                </a:extLst>
              </p:cNvPr>
              <p:cNvPicPr>
                <a:picLocks noChangeAspect="1"/>
              </p:cNvPicPr>
              <p:nvPr/>
            </p:nvPicPr>
            <p:blipFill>
              <a:blip r:embed="rId30"/>
              <a:stretch>
                <a:fillRect/>
              </a:stretch>
            </p:blipFill>
            <p:spPr>
              <a:xfrm>
                <a:off x="9753370" y="2052167"/>
                <a:ext cx="883224" cy="983195"/>
              </a:xfrm>
              <a:prstGeom prst="rect">
                <a:avLst/>
              </a:prstGeom>
              <a:ln>
                <a:noFill/>
              </a:ln>
            </p:spPr>
          </p:pic>
          <p:pic>
            <p:nvPicPr>
              <p:cNvPr id="31" name="図 30">
                <a:extLst>
                  <a:ext uri="{FF2B5EF4-FFF2-40B4-BE49-F238E27FC236}">
                    <a16:creationId xmlns:a16="http://schemas.microsoft.com/office/drawing/2014/main" id="{61CA7DFB-0378-8C3E-C5D5-44619449A653}"/>
                  </a:ext>
                </a:extLst>
              </p:cNvPr>
              <p:cNvPicPr>
                <a:picLocks noChangeAspect="1"/>
              </p:cNvPicPr>
              <p:nvPr/>
            </p:nvPicPr>
            <p:blipFill>
              <a:blip r:embed="rId31"/>
              <a:stretch>
                <a:fillRect/>
              </a:stretch>
            </p:blipFill>
            <p:spPr>
              <a:xfrm>
                <a:off x="9765799" y="983796"/>
                <a:ext cx="869614" cy="1018996"/>
              </a:xfrm>
              <a:prstGeom prst="rect">
                <a:avLst/>
              </a:prstGeom>
              <a:ln>
                <a:noFill/>
              </a:ln>
            </p:spPr>
          </p:pic>
          <p:pic>
            <p:nvPicPr>
              <p:cNvPr id="33" name="図 32">
                <a:extLst>
                  <a:ext uri="{FF2B5EF4-FFF2-40B4-BE49-F238E27FC236}">
                    <a16:creationId xmlns:a16="http://schemas.microsoft.com/office/drawing/2014/main" id="{58816CA2-DA28-25C9-DAFE-0F340745C824}"/>
                  </a:ext>
                </a:extLst>
              </p:cNvPr>
              <p:cNvPicPr>
                <a:picLocks noChangeAspect="1"/>
              </p:cNvPicPr>
              <p:nvPr/>
            </p:nvPicPr>
            <p:blipFill>
              <a:blip r:embed="rId32"/>
              <a:stretch>
                <a:fillRect/>
              </a:stretch>
            </p:blipFill>
            <p:spPr>
              <a:xfrm>
                <a:off x="9466287" y="3109171"/>
                <a:ext cx="1443780" cy="178349"/>
              </a:xfrm>
              <a:prstGeom prst="rect">
                <a:avLst/>
              </a:prstGeom>
              <a:ln>
                <a:noFill/>
              </a:ln>
            </p:spPr>
          </p:pic>
          <p:pic>
            <p:nvPicPr>
              <p:cNvPr id="38" name="図 37">
                <a:extLst>
                  <a:ext uri="{FF2B5EF4-FFF2-40B4-BE49-F238E27FC236}">
                    <a16:creationId xmlns:a16="http://schemas.microsoft.com/office/drawing/2014/main" id="{083EA904-EC45-2800-FFE5-CF6E31A2F3B3}"/>
                  </a:ext>
                </a:extLst>
              </p:cNvPr>
              <p:cNvPicPr>
                <a:picLocks noChangeAspect="1"/>
              </p:cNvPicPr>
              <p:nvPr/>
            </p:nvPicPr>
            <p:blipFill>
              <a:blip r:embed="rId33"/>
              <a:stretch>
                <a:fillRect/>
              </a:stretch>
            </p:blipFill>
            <p:spPr>
              <a:xfrm>
                <a:off x="9538546" y="4542775"/>
                <a:ext cx="1305572" cy="763541"/>
              </a:xfrm>
              <a:prstGeom prst="rect">
                <a:avLst/>
              </a:prstGeom>
              <a:ln>
                <a:noFill/>
              </a:ln>
            </p:spPr>
          </p:pic>
        </p:grpSp>
        <p:grpSp>
          <p:nvGrpSpPr>
            <p:cNvPr id="52" name="グループ化 51">
              <a:extLst>
                <a:ext uri="{FF2B5EF4-FFF2-40B4-BE49-F238E27FC236}">
                  <a16:creationId xmlns:a16="http://schemas.microsoft.com/office/drawing/2014/main" id="{58E47F03-0AEF-463D-355E-DFE7272ED4DF}"/>
                </a:ext>
              </a:extLst>
            </p:cNvPr>
            <p:cNvGrpSpPr/>
            <p:nvPr/>
          </p:nvGrpSpPr>
          <p:grpSpPr>
            <a:xfrm>
              <a:off x="9478523" y="3441084"/>
              <a:ext cx="1460509" cy="2788006"/>
              <a:chOff x="9478523" y="3441084"/>
              <a:chExt cx="1460509" cy="2788006"/>
            </a:xfrm>
          </p:grpSpPr>
          <p:pic>
            <p:nvPicPr>
              <p:cNvPr id="46" name="図 45">
                <a:extLst>
                  <a:ext uri="{FF2B5EF4-FFF2-40B4-BE49-F238E27FC236}">
                    <a16:creationId xmlns:a16="http://schemas.microsoft.com/office/drawing/2014/main" id="{03C7B29C-7C4A-2ECF-71CA-9356C0169A17}"/>
                  </a:ext>
                </a:extLst>
              </p:cNvPr>
              <p:cNvPicPr>
                <a:picLocks noChangeAspect="1"/>
              </p:cNvPicPr>
              <p:nvPr/>
            </p:nvPicPr>
            <p:blipFill>
              <a:blip r:embed="rId34"/>
              <a:stretch>
                <a:fillRect/>
              </a:stretch>
            </p:blipFill>
            <p:spPr>
              <a:xfrm>
                <a:off x="9567512" y="5542078"/>
                <a:ext cx="1305572" cy="687012"/>
              </a:xfrm>
              <a:prstGeom prst="rect">
                <a:avLst/>
              </a:prstGeom>
              <a:ln>
                <a:noFill/>
              </a:ln>
            </p:spPr>
          </p:pic>
          <p:pic>
            <p:nvPicPr>
              <p:cNvPr id="50" name="図 49">
                <a:extLst>
                  <a:ext uri="{FF2B5EF4-FFF2-40B4-BE49-F238E27FC236}">
                    <a16:creationId xmlns:a16="http://schemas.microsoft.com/office/drawing/2014/main" id="{0FB7E60C-5BDA-CD66-9F11-BD390A82EEF3}"/>
                  </a:ext>
                </a:extLst>
              </p:cNvPr>
              <p:cNvPicPr>
                <a:picLocks noChangeAspect="1"/>
              </p:cNvPicPr>
              <p:nvPr/>
            </p:nvPicPr>
            <p:blipFill>
              <a:blip r:embed="rId35"/>
              <a:stretch>
                <a:fillRect/>
              </a:stretch>
            </p:blipFill>
            <p:spPr>
              <a:xfrm>
                <a:off x="9478523" y="3441084"/>
                <a:ext cx="1460509" cy="1142281"/>
              </a:xfrm>
              <a:prstGeom prst="rect">
                <a:avLst/>
              </a:prstGeom>
              <a:ln>
                <a:noFill/>
              </a:ln>
            </p:spPr>
          </p:pic>
        </p:grpSp>
      </p:grpSp>
      <p:pic>
        <p:nvPicPr>
          <p:cNvPr id="62" name="図 61">
            <a:extLst>
              <a:ext uri="{FF2B5EF4-FFF2-40B4-BE49-F238E27FC236}">
                <a16:creationId xmlns:a16="http://schemas.microsoft.com/office/drawing/2014/main" id="{0A2E21A7-1105-E09A-4415-165C242F68A0}"/>
              </a:ext>
            </a:extLst>
          </p:cNvPr>
          <p:cNvPicPr>
            <a:picLocks noChangeAspect="1"/>
          </p:cNvPicPr>
          <p:nvPr/>
        </p:nvPicPr>
        <p:blipFill>
          <a:blip r:embed="rId36"/>
          <a:stretch>
            <a:fillRect/>
          </a:stretch>
        </p:blipFill>
        <p:spPr>
          <a:xfrm>
            <a:off x="76200" y="140448"/>
            <a:ext cx="3967480" cy="183679"/>
          </a:xfrm>
          <a:prstGeom prst="rect">
            <a:avLst/>
          </a:prstGeom>
        </p:spPr>
      </p:pic>
      <p:sp>
        <p:nvSpPr>
          <p:cNvPr id="67" name="正方形/長方形 66">
            <a:extLst>
              <a:ext uri="{FF2B5EF4-FFF2-40B4-BE49-F238E27FC236}">
                <a16:creationId xmlns:a16="http://schemas.microsoft.com/office/drawing/2014/main" id="{45BEF32C-394B-5169-5CC0-3FA26EA9B2EB}"/>
              </a:ext>
            </a:extLst>
          </p:cNvPr>
          <p:cNvSpPr/>
          <p:nvPr/>
        </p:nvSpPr>
        <p:spPr>
          <a:xfrm>
            <a:off x="0" y="6650956"/>
            <a:ext cx="4012760" cy="167048"/>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ot="0" spcFirstLastPara="1" vertOverflow="overflow" horzOverflow="overflow" vert="horz" wrap="square" lIns="45718" tIns="45718" rIns="45718" bIns="45718"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ja-JP" altLang="en-US" sz="1800" b="0" i="0" u="none" strike="noStrike" cap="none" spc="0" normalizeH="0" baseline="0">
              <a:ln>
                <a:noFill/>
              </a:ln>
              <a:solidFill>
                <a:srgbClr val="000000"/>
              </a:solidFill>
              <a:effectLst/>
              <a:uFillTx/>
              <a:latin typeface="+mn-lt"/>
              <a:ea typeface="+mn-ea"/>
              <a:cs typeface="+mn-cs"/>
              <a:sym typeface="Calibri"/>
            </a:endParaRPr>
          </a:p>
        </p:txBody>
      </p:sp>
      <p:pic>
        <p:nvPicPr>
          <p:cNvPr id="6" name="図 5">
            <a:extLst>
              <a:ext uri="{FF2B5EF4-FFF2-40B4-BE49-F238E27FC236}">
                <a16:creationId xmlns:a16="http://schemas.microsoft.com/office/drawing/2014/main" id="{4515D77A-C425-8A18-831B-A2B2C360D28F}"/>
              </a:ext>
            </a:extLst>
          </p:cNvPr>
          <p:cNvPicPr>
            <a:picLocks noChangeAspect="1"/>
          </p:cNvPicPr>
          <p:nvPr/>
        </p:nvPicPr>
        <p:blipFill>
          <a:blip r:embed="rId37"/>
          <a:stretch>
            <a:fillRect/>
          </a:stretch>
        </p:blipFill>
        <p:spPr>
          <a:xfrm>
            <a:off x="6362172" y="347991"/>
            <a:ext cx="463336" cy="512108"/>
          </a:xfrm>
          <a:prstGeom prst="rect">
            <a:avLst/>
          </a:prstGeom>
        </p:spPr>
      </p:pic>
    </p:spTree>
    <p:extLst>
      <p:ext uri="{BB962C8B-B14F-4D97-AF65-F5344CB8AC3E}">
        <p14:creationId xmlns:p14="http://schemas.microsoft.com/office/powerpoint/2010/main" val="3591650052"/>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7" name="タイトル 1"/>
          <p:cNvSpPr txBox="1">
            <a:spLocks noGrp="1"/>
          </p:cNvSpPr>
          <p:nvPr>
            <p:ph type="title"/>
          </p:nvPr>
        </p:nvSpPr>
        <p:spPr>
          <a:xfrm>
            <a:off x="2748987" y="672971"/>
            <a:ext cx="8229600" cy="533400"/>
          </a:xfrm>
          <a:prstGeom prst="rect">
            <a:avLst/>
          </a:prstGeom>
        </p:spPr>
        <p:txBody>
          <a:bodyPr>
            <a:normAutofit/>
          </a:bodyPr>
          <a:lstStyle/>
          <a:p>
            <a:r>
              <a:rPr sz="2000" b="1" dirty="0" err="1">
                <a:solidFill>
                  <a:schemeClr val="tx1"/>
                </a:solidFill>
                <a:latin typeface="メイリオ" panose="020B0604030504040204" pitchFamily="50" charset="-128"/>
                <a:ea typeface="メイリオ" panose="020B0604030504040204" pitchFamily="50" charset="-128"/>
              </a:rPr>
              <a:t>デザインコンセプトについて</a:t>
            </a:r>
            <a:endParaRPr sz="2000" b="1" dirty="0">
              <a:solidFill>
                <a:schemeClr val="tx1"/>
              </a:solidFill>
              <a:latin typeface="メイリオ" panose="020B0604030504040204" pitchFamily="50" charset="-128"/>
              <a:ea typeface="メイリオ" panose="020B0604030504040204" pitchFamily="50" charset="-128"/>
            </a:endParaRPr>
          </a:p>
        </p:txBody>
      </p:sp>
      <p:sp>
        <p:nvSpPr>
          <p:cNvPr id="178" name="コンテンツ プレースホルダ 25"/>
          <p:cNvSpPr txBox="1">
            <a:spLocks noGrp="1"/>
          </p:cNvSpPr>
          <p:nvPr>
            <p:ph type="body" idx="1"/>
          </p:nvPr>
        </p:nvSpPr>
        <p:spPr>
          <a:xfrm>
            <a:off x="457200" y="1580907"/>
            <a:ext cx="8229600" cy="4937764"/>
          </a:xfrm>
          <a:prstGeom prst="rect">
            <a:avLst/>
          </a:prstGeom>
        </p:spPr>
        <p:txBody>
          <a:bodyPr>
            <a:normAutofit/>
          </a:bodyPr>
          <a:lstStyle/>
          <a:p>
            <a:pPr>
              <a:spcBef>
                <a:spcPts val="3000"/>
              </a:spcBef>
            </a:pPr>
            <a:r>
              <a:rPr lang="ja-JP" altLang="en-US" sz="1600" dirty="0">
                <a:latin typeface="メイリオ" panose="020B0604030504040204" pitchFamily="50" charset="-128"/>
                <a:ea typeface="メイリオ" panose="020B0604030504040204" pitchFamily="50" charset="-128"/>
              </a:rPr>
              <a:t>サイト全体を</a:t>
            </a:r>
            <a:r>
              <a:rPr lang="en-US" altLang="ja-JP" sz="1600" dirty="0">
                <a:latin typeface="メイリオ" panose="020B0604030504040204" pitchFamily="50" charset="-128"/>
                <a:ea typeface="メイリオ" panose="020B0604030504040204" pitchFamily="50" charset="-128"/>
              </a:rPr>
              <a:t>3</a:t>
            </a:r>
            <a:r>
              <a:rPr lang="ja-JP" altLang="en-US" sz="1600" dirty="0">
                <a:latin typeface="メイリオ" panose="020B0604030504040204" pitchFamily="50" charset="-128"/>
                <a:ea typeface="メイリオ" panose="020B0604030504040204" pitchFamily="50" charset="-128"/>
              </a:rPr>
              <a:t>パートに分けて要素を打ち出す内容にしています</a:t>
            </a:r>
            <a:br>
              <a:rPr lang="en-US" altLang="ja-JP" sz="1600" dirty="0">
                <a:latin typeface="メイリオ" panose="020B0604030504040204" pitchFamily="50" charset="-128"/>
                <a:ea typeface="メイリオ" panose="020B0604030504040204" pitchFamily="50" charset="-128"/>
              </a:rPr>
            </a:br>
            <a:r>
              <a:rPr lang="ja-JP" altLang="en-US" sz="1600" dirty="0">
                <a:latin typeface="メイリオ" panose="020B0604030504040204" pitchFamily="50" charset="-128"/>
                <a:ea typeface="メイリオ" panose="020B0604030504040204" pitchFamily="50" charset="-128"/>
              </a:rPr>
              <a:t>（広告を強く打ち出す・ユーザーの興味を引く・成約につなげる）</a:t>
            </a:r>
            <a:endParaRPr lang="en-US" altLang="ja-JP" sz="1600" dirty="0">
              <a:latin typeface="メイリオ" panose="020B0604030504040204" pitchFamily="50" charset="-128"/>
              <a:ea typeface="メイリオ" panose="020B0604030504040204" pitchFamily="50" charset="-128"/>
            </a:endParaRPr>
          </a:p>
          <a:p>
            <a:pPr>
              <a:spcBef>
                <a:spcPts val="3000"/>
              </a:spcBef>
            </a:pPr>
            <a:r>
              <a:rPr lang="ja-JP" altLang="en-US" sz="1600" dirty="0">
                <a:latin typeface="メイリオ" panose="020B0604030504040204" pitchFamily="50" charset="-128"/>
                <a:ea typeface="メイリオ" panose="020B0604030504040204" pitchFamily="50" charset="-128"/>
              </a:rPr>
              <a:t>全体的に洗練されたウエディングのイメージを出すためカラーを白・ベージュ・薄いピンクで構成しています</a:t>
            </a:r>
            <a:endParaRPr lang="en-US" altLang="ja-JP" sz="1600" dirty="0">
              <a:latin typeface="メイリオ" panose="020B0604030504040204" pitchFamily="50" charset="-128"/>
              <a:ea typeface="メイリオ" panose="020B0604030504040204" pitchFamily="50" charset="-128"/>
            </a:endParaRPr>
          </a:p>
          <a:p>
            <a:pPr>
              <a:spcBef>
                <a:spcPts val="3000"/>
              </a:spcBef>
            </a:pPr>
            <a:r>
              <a:rPr lang="ja-JP" altLang="en-US" sz="1600" dirty="0">
                <a:latin typeface="メイリオ" panose="020B0604030504040204" pitchFamily="50" charset="-128"/>
                <a:ea typeface="メイリオ" panose="020B0604030504040204" pitchFamily="50" charset="-128"/>
              </a:rPr>
              <a:t>写真の中に薔薇・草花を用いて会場の特徴を打ち出す内容にしています</a:t>
            </a:r>
            <a:endParaRPr lang="en-US" altLang="ja-JP" sz="1600" dirty="0">
              <a:latin typeface="メイリオ" panose="020B0604030504040204" pitchFamily="50" charset="-128"/>
              <a:ea typeface="メイリオ" panose="020B0604030504040204" pitchFamily="50" charset="-128"/>
            </a:endParaRPr>
          </a:p>
          <a:p>
            <a:pPr>
              <a:spcBef>
                <a:spcPts val="3000"/>
              </a:spcBef>
            </a:pPr>
            <a:r>
              <a:rPr lang="ja-JP" altLang="en-US" sz="1600" dirty="0">
                <a:latin typeface="メイリオ" panose="020B0604030504040204" pitchFamily="50" charset="-128"/>
                <a:ea typeface="メイリオ" panose="020B0604030504040204" pitchFamily="50" charset="-128"/>
              </a:rPr>
              <a:t>サイト全体の情報をシンプルにしつつもリマーケティング等の施策を盛り込む内容に仕上げています</a:t>
            </a:r>
            <a:endParaRPr lang="en-US" altLang="ja-JP" sz="1600" dirty="0">
              <a:latin typeface="メイリオ" panose="020B0604030504040204" pitchFamily="50" charset="-128"/>
              <a:ea typeface="メイリオ" panose="020B0604030504040204" pitchFamily="50" charset="-128"/>
            </a:endParaRPr>
          </a:p>
          <a:p>
            <a:pPr>
              <a:spcBef>
                <a:spcPts val="3000"/>
              </a:spcBef>
            </a:pPr>
            <a:endParaRPr lang="en-US" altLang="ja-JP" dirty="0"/>
          </a:p>
          <a:p>
            <a:pPr>
              <a:spcBef>
                <a:spcPts val="3000"/>
              </a:spcBef>
            </a:pPr>
            <a:endParaRPr lang="en-US" altLang="ja-JP" dirty="0"/>
          </a:p>
          <a:p>
            <a:pPr marL="0" indent="0">
              <a:spcBef>
                <a:spcPts val="3000"/>
              </a:spcBef>
              <a:buNone/>
            </a:pPr>
            <a:endParaRPr dirty="0"/>
          </a:p>
        </p:txBody>
      </p:sp>
      <p:pic>
        <p:nvPicPr>
          <p:cNvPr id="2" name="図 1">
            <a:extLst>
              <a:ext uri="{FF2B5EF4-FFF2-40B4-BE49-F238E27FC236}">
                <a16:creationId xmlns:a16="http://schemas.microsoft.com/office/drawing/2014/main" id="{01A877BC-A257-BE16-EE91-FDC01450B760}"/>
              </a:ext>
            </a:extLst>
          </p:cNvPr>
          <p:cNvPicPr>
            <a:picLocks noChangeAspect="1"/>
          </p:cNvPicPr>
          <p:nvPr/>
        </p:nvPicPr>
        <p:blipFill>
          <a:blip r:embed="rId2"/>
          <a:stretch>
            <a:fillRect/>
          </a:stretch>
        </p:blipFill>
        <p:spPr>
          <a:xfrm>
            <a:off x="0" y="166087"/>
            <a:ext cx="9144000" cy="132348"/>
          </a:xfrm>
          <a:prstGeom prst="rect">
            <a:avLst/>
          </a:prstGeom>
        </p:spPr>
      </p:pic>
      <p:pic>
        <p:nvPicPr>
          <p:cNvPr id="4" name="図 3">
            <a:extLst>
              <a:ext uri="{FF2B5EF4-FFF2-40B4-BE49-F238E27FC236}">
                <a16:creationId xmlns:a16="http://schemas.microsoft.com/office/drawing/2014/main" id="{B5D1ED9E-FD6F-7CBD-2445-883F2095F7E8}"/>
              </a:ext>
            </a:extLst>
          </p:cNvPr>
          <p:cNvPicPr>
            <a:picLocks noChangeAspect="1"/>
          </p:cNvPicPr>
          <p:nvPr/>
        </p:nvPicPr>
        <p:blipFill>
          <a:blip r:embed="rId3"/>
          <a:stretch>
            <a:fillRect/>
          </a:stretch>
        </p:blipFill>
        <p:spPr>
          <a:xfrm>
            <a:off x="2285651" y="694263"/>
            <a:ext cx="463336" cy="512108"/>
          </a:xfrm>
          <a:prstGeom prst="rect">
            <a:avLst/>
          </a:prstGeom>
        </p:spPr>
      </p:pic>
    </p:spTree>
  </p:cSld>
  <p:clrMapOvr>
    <a:masterClrMapping/>
  </p:clrMapOvr>
  <p:transition spd="med"/>
</p:sld>
</file>

<file path=ppt/theme/theme1.xml><?xml version="1.0" encoding="utf-8"?>
<a:theme xmlns:a="http://schemas.openxmlformats.org/drawingml/2006/main" name="アース">
  <a:themeElements>
    <a:clrScheme name="アース">
      <a:dk1>
        <a:srgbClr val="000000"/>
      </a:dk1>
      <a:lt1>
        <a:srgbClr val="FFFFFF"/>
      </a:lt1>
      <a:dk2>
        <a:srgbClr val="A7A7A7"/>
      </a:dk2>
      <a:lt2>
        <a:srgbClr val="535353"/>
      </a:lt2>
      <a:accent1>
        <a:srgbClr val="727CA3"/>
      </a:accent1>
      <a:accent2>
        <a:srgbClr val="9FB8CD"/>
      </a:accent2>
      <a:accent3>
        <a:srgbClr val="D2DA7A"/>
      </a:accent3>
      <a:accent4>
        <a:srgbClr val="FADA7A"/>
      </a:accent4>
      <a:accent5>
        <a:srgbClr val="B88472"/>
      </a:accent5>
      <a:accent6>
        <a:srgbClr val="8E736A"/>
      </a:accent6>
      <a:hlink>
        <a:srgbClr val="0000FF"/>
      </a:hlink>
      <a:folHlink>
        <a:srgbClr val="FF00FF"/>
      </a:folHlink>
    </a:clrScheme>
    <a:fontScheme name="アース">
      <a:majorFont>
        <a:latin typeface="Helvetica"/>
        <a:ea typeface="Helvetica"/>
        <a:cs typeface="Helvetica"/>
      </a:majorFont>
      <a:minorFont>
        <a:latin typeface="Calibri"/>
        <a:ea typeface="Calibri"/>
        <a:cs typeface="Calibri"/>
      </a:minorFont>
    </a:fontScheme>
    <a:fmtScheme name="アース">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0800" dist="43000" dir="5400000" rotWithShape="0">
              <a:srgbClr val="000000">
                <a:alpha val="40000"/>
              </a:srgbClr>
            </a:outerShdw>
          </a:effectLst>
        </a:effectStyle>
        <a:effectStyle>
          <a:effectLst>
            <a:outerShdw blurRad="50800" dist="43000" dir="5400000" rotWithShape="0">
              <a:srgbClr val="000000">
                <a:alpha val="40000"/>
              </a:srgbClr>
            </a:outerShdw>
          </a:effectLst>
        </a:effectStyle>
        <a:effectStyle>
          <a:effectLst>
            <a:outerShdw blurRad="50800" dist="43000" dir="5400000" rotWithShape="0">
              <a:srgbClr val="000000">
                <a:alpha val="4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50800" dist="43000" dir="5400000" rotWithShape="0">
            <a:srgbClr val="000000">
              <a:alpha val="40000"/>
            </a:srgbClr>
          </a:outerShdw>
        </a:effectLst>
        <a:sp3d/>
      </a:spPr>
      <a:bodyPr rot="0" spcFirstLastPara="1" vertOverflow="overflow" horzOverflow="overflow" vert="horz" wrap="square" lIns="45718" tIns="45718" rIns="45718" bIns="45718" numCol="1" spcCol="38100" rtlCol="0" anchor="ctr">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50800" dist="43000" dir="5400000" rotWithShape="0">
            <a:srgbClr val="000000">
              <a:alpha val="40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アース">
  <a:themeElements>
    <a:clrScheme name="アース">
      <a:dk1>
        <a:srgbClr val="000000"/>
      </a:dk1>
      <a:lt1>
        <a:srgbClr val="FFFFFF"/>
      </a:lt1>
      <a:dk2>
        <a:srgbClr val="A7A7A7"/>
      </a:dk2>
      <a:lt2>
        <a:srgbClr val="535353"/>
      </a:lt2>
      <a:accent1>
        <a:srgbClr val="727CA3"/>
      </a:accent1>
      <a:accent2>
        <a:srgbClr val="9FB8CD"/>
      </a:accent2>
      <a:accent3>
        <a:srgbClr val="D2DA7A"/>
      </a:accent3>
      <a:accent4>
        <a:srgbClr val="FADA7A"/>
      </a:accent4>
      <a:accent5>
        <a:srgbClr val="B88472"/>
      </a:accent5>
      <a:accent6>
        <a:srgbClr val="8E736A"/>
      </a:accent6>
      <a:hlink>
        <a:srgbClr val="0000FF"/>
      </a:hlink>
      <a:folHlink>
        <a:srgbClr val="FF00FF"/>
      </a:folHlink>
    </a:clrScheme>
    <a:fontScheme name="アース">
      <a:majorFont>
        <a:latin typeface="Helvetica"/>
        <a:ea typeface="Helvetica"/>
        <a:cs typeface="Helvetica"/>
      </a:majorFont>
      <a:minorFont>
        <a:latin typeface="Calibri"/>
        <a:ea typeface="Calibri"/>
        <a:cs typeface="Calibri"/>
      </a:minorFont>
    </a:fontScheme>
    <a:fmtScheme name="アース">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0800" dist="43000" dir="5400000" rotWithShape="0">
              <a:srgbClr val="000000">
                <a:alpha val="40000"/>
              </a:srgbClr>
            </a:outerShdw>
          </a:effectLst>
        </a:effectStyle>
        <a:effectStyle>
          <a:effectLst>
            <a:outerShdw blurRad="50800" dist="43000" dir="5400000" rotWithShape="0">
              <a:srgbClr val="000000">
                <a:alpha val="40000"/>
              </a:srgbClr>
            </a:outerShdw>
          </a:effectLst>
        </a:effectStyle>
        <a:effectStyle>
          <a:effectLst>
            <a:outerShdw blurRad="50800" dist="43000" dir="5400000" rotWithShape="0">
              <a:srgbClr val="000000">
                <a:alpha val="4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50800" dist="43000" dir="5400000" rotWithShape="0">
            <a:srgbClr val="000000">
              <a:alpha val="40000"/>
            </a:srgbClr>
          </a:outerShdw>
        </a:effectLst>
        <a:sp3d/>
      </a:spPr>
      <a:bodyPr rot="0" spcFirstLastPara="1" vertOverflow="overflow" horzOverflow="overflow" vert="horz" wrap="square" lIns="45718" tIns="45718" rIns="45718" bIns="45718" numCol="1" spcCol="38100" rtlCol="0" anchor="ctr">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50800" dist="43000" dir="5400000" rotWithShape="0">
            <a:srgbClr val="000000">
              <a:alpha val="40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emplate>Gallery</Template>
  <TotalTime>2158</TotalTime>
  <Words>860</Words>
  <Application>Microsoft Office PowerPoint</Application>
  <PresentationFormat>画面に合わせる (4:3)</PresentationFormat>
  <Paragraphs>144</Paragraphs>
  <Slides>16</Slides>
  <Notes>0</Notes>
  <HiddenSlides>0</HiddenSlides>
  <MMClips>0</MMClips>
  <ScaleCrop>false</ScaleCrop>
  <HeadingPairs>
    <vt:vector size="6" baseType="variant">
      <vt:variant>
        <vt:lpstr>使用されているフォント</vt:lpstr>
      </vt:variant>
      <vt:variant>
        <vt:i4>10</vt:i4>
      </vt:variant>
      <vt:variant>
        <vt:lpstr>テーマ</vt:lpstr>
      </vt:variant>
      <vt:variant>
        <vt:i4>1</vt:i4>
      </vt:variant>
      <vt:variant>
        <vt:lpstr>スライド タイトル</vt:lpstr>
      </vt:variant>
      <vt:variant>
        <vt:i4>16</vt:i4>
      </vt:variant>
    </vt:vector>
  </HeadingPairs>
  <TitlesOfParts>
    <vt:vector size="27" baseType="lpstr">
      <vt:lpstr>ＭＳ Ｐ明朝</vt:lpstr>
      <vt:lpstr>ＭＳ 明朝</vt:lpstr>
      <vt:lpstr>ヒラギノ角ゴ Pro W3</vt:lpstr>
      <vt:lpstr>ヒラギノ角ゴ Pro W6</vt:lpstr>
      <vt:lpstr>ヒラギノ明朝 Pro W3</vt:lpstr>
      <vt:lpstr>ヒラギノ明朝 Pro W6</vt:lpstr>
      <vt:lpstr>メイリオ</vt:lpstr>
      <vt:lpstr>Arial</vt:lpstr>
      <vt:lpstr>Calibri</vt:lpstr>
      <vt:lpstr>Gill Sans MT</vt:lpstr>
      <vt:lpstr>アース</vt:lpstr>
      <vt:lpstr>[薔薇館様] Webサイトリニューアルのご提案</vt:lpstr>
      <vt:lpstr>PowerPoint プレゼンテーション</vt:lpstr>
      <vt:lpstr>薔薇館様　ヒアリング議事録</vt:lpstr>
      <vt:lpstr>薔薇館様サイトの問題点</vt:lpstr>
      <vt:lpstr>ウェブサイトリニューアルの目的</vt:lpstr>
      <vt:lpstr>トップページワイヤーフレーム</vt:lpstr>
      <vt:lpstr>モバイルのワイヤーフレームワーク</vt:lpstr>
      <vt:lpstr>デザイン案</vt:lpstr>
      <vt:lpstr>デザインコンセプトについて</vt:lpstr>
      <vt:lpstr>TOPデザイン案（1/3）</vt:lpstr>
      <vt:lpstr>PowerPoint プレゼンテーション</vt:lpstr>
      <vt:lpstr>PowerPoint プレゼンテーション</vt:lpstr>
      <vt:lpstr>モバイルページデザイン案</vt:lpstr>
      <vt:lpstr>BARAKAN</vt:lpstr>
      <vt:lpstr>配色・使用フォントについて</vt:lpstr>
      <vt:lpstr>参考サイトURL</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[課題] Webサイトリニューアル提案</dc:title>
  <cp:lastModifiedBy>18056</cp:lastModifiedBy>
  <cp:revision>188</cp:revision>
  <dcterms:modified xsi:type="dcterms:W3CDTF">2022-12-28T16:11:03Z</dcterms:modified>
</cp:coreProperties>
</file>